
<file path=[Content_Types].xml><?xml version="1.0" encoding="utf-8"?>
<Types xmlns="http://schemas.openxmlformats.org/package/2006/content-types">
  <Default Extension="xml" ContentType="application/xml"/>
  <Default Extension="jpeg" ContentType="image/jpeg"/>
  <Default Extension="rels" ContentType="application/vnd.openxmlformats-package.relationships+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6"/>
  </p:notesMasterIdLst>
  <p:handoutMasterIdLst>
    <p:handoutMasterId r:id="rId27"/>
  </p:handoutMasterIdLst>
  <p:sldIdLst>
    <p:sldId id="405" r:id="rId2"/>
    <p:sldId id="655" r:id="rId3"/>
    <p:sldId id="609" r:id="rId4"/>
    <p:sldId id="656" r:id="rId5"/>
    <p:sldId id="657" r:id="rId6"/>
    <p:sldId id="658" r:id="rId7"/>
    <p:sldId id="659" r:id="rId8"/>
    <p:sldId id="660" r:id="rId9"/>
    <p:sldId id="661" r:id="rId10"/>
    <p:sldId id="662" r:id="rId11"/>
    <p:sldId id="663" r:id="rId12"/>
    <p:sldId id="664" r:id="rId13"/>
    <p:sldId id="665" r:id="rId14"/>
    <p:sldId id="666" r:id="rId15"/>
    <p:sldId id="667" r:id="rId16"/>
    <p:sldId id="668" r:id="rId17"/>
    <p:sldId id="669" r:id="rId18"/>
    <p:sldId id="670" r:id="rId19"/>
    <p:sldId id="671" r:id="rId20"/>
    <p:sldId id="672" r:id="rId21"/>
    <p:sldId id="610" r:id="rId22"/>
    <p:sldId id="644" r:id="rId23"/>
    <p:sldId id="645" r:id="rId24"/>
    <p:sldId id="646" r:id="rId25"/>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ＭＳ Ｐゴシック" charset="0"/>
        <a:cs typeface="ＭＳ Ｐゴシック" charset="0"/>
      </a:defRPr>
    </a:lvl1pPr>
    <a:lvl2pPr marL="457200" algn="l" rtl="0" fontAlgn="base">
      <a:spcBef>
        <a:spcPct val="0"/>
      </a:spcBef>
      <a:spcAft>
        <a:spcPct val="0"/>
      </a:spcAft>
      <a:defRPr kern="1200">
        <a:solidFill>
          <a:schemeClr val="tx1"/>
        </a:solidFill>
        <a:latin typeface="Arial" charset="0"/>
        <a:ea typeface="ＭＳ Ｐゴシック" charset="0"/>
        <a:cs typeface="ＭＳ Ｐゴシック" charset="0"/>
      </a:defRPr>
    </a:lvl2pPr>
    <a:lvl3pPr marL="914400" algn="l" rtl="0" fontAlgn="base">
      <a:spcBef>
        <a:spcPct val="0"/>
      </a:spcBef>
      <a:spcAft>
        <a:spcPct val="0"/>
      </a:spcAft>
      <a:defRPr kern="1200">
        <a:solidFill>
          <a:schemeClr val="tx1"/>
        </a:solidFill>
        <a:latin typeface="Arial" charset="0"/>
        <a:ea typeface="ＭＳ Ｐゴシック" charset="0"/>
        <a:cs typeface="ＭＳ Ｐゴシック" charset="0"/>
      </a:defRPr>
    </a:lvl3pPr>
    <a:lvl4pPr marL="1371600" algn="l" rtl="0" fontAlgn="base">
      <a:spcBef>
        <a:spcPct val="0"/>
      </a:spcBef>
      <a:spcAft>
        <a:spcPct val="0"/>
      </a:spcAft>
      <a:defRPr kern="1200">
        <a:solidFill>
          <a:schemeClr val="tx1"/>
        </a:solidFill>
        <a:latin typeface="Arial" charset="0"/>
        <a:ea typeface="ＭＳ Ｐゴシック" charset="0"/>
        <a:cs typeface="ＭＳ Ｐゴシック" charset="0"/>
      </a:defRPr>
    </a:lvl4pPr>
    <a:lvl5pPr marL="1828800" algn="l" rtl="0" fontAlgn="base">
      <a:spcBef>
        <a:spcPct val="0"/>
      </a:spcBef>
      <a:spcAft>
        <a:spcPct val="0"/>
      </a:spcAft>
      <a:defRPr kern="1200">
        <a:solidFill>
          <a:schemeClr val="tx1"/>
        </a:solidFill>
        <a:latin typeface="Arial" charset="0"/>
        <a:ea typeface="ＭＳ Ｐゴシック" charset="0"/>
        <a:cs typeface="ＭＳ Ｐゴシック" charset="0"/>
      </a:defRPr>
    </a:lvl5pPr>
    <a:lvl6pPr marL="2286000" algn="l" defTabSz="457200" rtl="0" eaLnBrk="1" latinLnBrk="0" hangingPunct="1">
      <a:defRPr kern="1200">
        <a:solidFill>
          <a:schemeClr val="tx1"/>
        </a:solidFill>
        <a:latin typeface="Arial" charset="0"/>
        <a:ea typeface="ＭＳ Ｐゴシック" charset="0"/>
        <a:cs typeface="ＭＳ Ｐゴシック" charset="0"/>
      </a:defRPr>
    </a:lvl6pPr>
    <a:lvl7pPr marL="2743200" algn="l" defTabSz="457200" rtl="0" eaLnBrk="1" latinLnBrk="0" hangingPunct="1">
      <a:defRPr kern="1200">
        <a:solidFill>
          <a:schemeClr val="tx1"/>
        </a:solidFill>
        <a:latin typeface="Arial" charset="0"/>
        <a:ea typeface="ＭＳ Ｐゴシック" charset="0"/>
        <a:cs typeface="ＭＳ Ｐゴシック" charset="0"/>
      </a:defRPr>
    </a:lvl7pPr>
    <a:lvl8pPr marL="3200400" algn="l" defTabSz="457200" rtl="0" eaLnBrk="1" latinLnBrk="0" hangingPunct="1">
      <a:defRPr kern="1200">
        <a:solidFill>
          <a:schemeClr val="tx1"/>
        </a:solidFill>
        <a:latin typeface="Arial" charset="0"/>
        <a:ea typeface="ＭＳ Ｐゴシック" charset="0"/>
        <a:cs typeface="ＭＳ Ｐゴシック" charset="0"/>
      </a:defRPr>
    </a:lvl8pPr>
    <a:lvl9pPr marL="3657600" algn="l" defTabSz="457200" rtl="0" eaLnBrk="1" latinLnBrk="0" hangingPunct="1">
      <a:defRPr kern="1200">
        <a:solidFill>
          <a:schemeClr val="tx1"/>
        </a:solidFill>
        <a:latin typeface="Arial" charset="0"/>
        <a:ea typeface="ＭＳ Ｐゴシック" charset="0"/>
        <a:cs typeface="ＭＳ Ｐゴシック"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rnWhat="handouts2" frameSlides="1"/>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93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7809"/>
    <p:restoredTop sz="93302"/>
  </p:normalViewPr>
  <p:slideViewPr>
    <p:cSldViewPr>
      <p:cViewPr>
        <p:scale>
          <a:sx n="100" d="100"/>
          <a:sy n="100" d="100"/>
        </p:scale>
        <p:origin x="312" y="23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notesMaster" Target="notesMasters/notesMaster1.xml"/><Relationship Id="rId27" Type="http://schemas.openxmlformats.org/officeDocument/2006/relationships/handoutMaster" Target="handoutMasters/handoutMaster1.xml"/><Relationship Id="rId28" Type="http://schemas.openxmlformats.org/officeDocument/2006/relationships/presProps" Target="presProps.xml"/><Relationship Id="rId29" Type="http://schemas.openxmlformats.org/officeDocument/2006/relationships/viewProps" Target="viewProps.xml"/><Relationship Id="rId30" Type="http://schemas.openxmlformats.org/officeDocument/2006/relationships/theme" Target="theme/theme1.xml"/><Relationship Id="rId31"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31E42DE-F007-5A49-A9EB-D7F7C934CEE1}" type="doc">
      <dgm:prSet loTypeId="urn:microsoft.com/office/officeart/2005/8/layout/cycle5" loCatId="" qsTypeId="urn:microsoft.com/office/officeart/2005/8/quickstyle/simple4" qsCatId="simple" csTypeId="urn:microsoft.com/office/officeart/2005/8/colors/accent1_2" csCatId="accent1" phldr="1"/>
      <dgm:spPr/>
      <dgm:t>
        <a:bodyPr/>
        <a:lstStyle/>
        <a:p>
          <a:endParaRPr lang="en-US"/>
        </a:p>
      </dgm:t>
    </dgm:pt>
    <dgm:pt modelId="{C9133BB1-DA9A-8F4F-A057-060BCDE6F484}">
      <dgm:prSet phldrT="[Text]"/>
      <dgm:spPr>
        <a:solidFill>
          <a:srgbClr val="FFFF00"/>
        </a:solidFill>
      </dgm:spPr>
      <dgm:t>
        <a:bodyPr/>
        <a:lstStyle/>
        <a:p>
          <a:r>
            <a:rPr lang="en-US" b="1" dirty="0" smtClean="0">
              <a:solidFill>
                <a:schemeClr val="tx1"/>
              </a:solidFill>
            </a:rPr>
            <a:t>Consistent High Performance</a:t>
          </a:r>
          <a:endParaRPr lang="en-US" b="1" dirty="0">
            <a:solidFill>
              <a:schemeClr val="tx1"/>
            </a:solidFill>
          </a:endParaRPr>
        </a:p>
      </dgm:t>
    </dgm:pt>
    <dgm:pt modelId="{E19DDF42-F4C5-9E45-B445-5B4F3183A5E1}" type="parTrans" cxnId="{D6ECBC27-81B7-184C-99EA-98D9CE8D96D3}">
      <dgm:prSet/>
      <dgm:spPr/>
      <dgm:t>
        <a:bodyPr/>
        <a:lstStyle/>
        <a:p>
          <a:endParaRPr lang="en-US"/>
        </a:p>
      </dgm:t>
    </dgm:pt>
    <dgm:pt modelId="{27073A22-CEE1-6D45-9925-50F7B74711B3}" type="sibTrans" cxnId="{D6ECBC27-81B7-184C-99EA-98D9CE8D96D3}">
      <dgm:prSet/>
      <dgm:spPr>
        <a:ln w="25400">
          <a:solidFill>
            <a:schemeClr val="tx1"/>
          </a:solidFill>
        </a:ln>
      </dgm:spPr>
      <dgm:t>
        <a:bodyPr/>
        <a:lstStyle/>
        <a:p>
          <a:endParaRPr lang="en-US"/>
        </a:p>
      </dgm:t>
    </dgm:pt>
    <dgm:pt modelId="{835F1B5F-D12A-5141-BC7F-EADF30588D89}">
      <dgm:prSet phldrT="[Text]"/>
      <dgm:spPr/>
      <dgm:t>
        <a:bodyPr/>
        <a:lstStyle/>
        <a:p>
          <a:r>
            <a:rPr lang="en-US" b="1" dirty="0" smtClean="0">
              <a:solidFill>
                <a:srgbClr val="000000"/>
              </a:solidFill>
            </a:rPr>
            <a:t>Timely, robust review and follow up</a:t>
          </a:r>
          <a:endParaRPr lang="en-US" b="1" dirty="0">
            <a:solidFill>
              <a:srgbClr val="000000"/>
            </a:solidFill>
          </a:endParaRPr>
        </a:p>
      </dgm:t>
    </dgm:pt>
    <dgm:pt modelId="{9F8E4D7D-498F-724E-A3D3-272A080DFAAB}" type="parTrans" cxnId="{54808CF4-7A97-E843-890F-16D9737C231D}">
      <dgm:prSet/>
      <dgm:spPr/>
      <dgm:t>
        <a:bodyPr/>
        <a:lstStyle/>
        <a:p>
          <a:endParaRPr lang="en-US"/>
        </a:p>
      </dgm:t>
    </dgm:pt>
    <dgm:pt modelId="{E0F085C8-A85B-5747-8131-236E662DB3B5}" type="sibTrans" cxnId="{54808CF4-7A97-E843-890F-16D9737C231D}">
      <dgm:prSet/>
      <dgm:spPr>
        <a:ln w="25400">
          <a:solidFill>
            <a:schemeClr val="tx1"/>
          </a:solidFill>
        </a:ln>
      </dgm:spPr>
      <dgm:t>
        <a:bodyPr/>
        <a:lstStyle/>
        <a:p>
          <a:endParaRPr lang="en-US"/>
        </a:p>
      </dgm:t>
    </dgm:pt>
    <dgm:pt modelId="{5709A9C7-A6E0-E748-A96D-D01DECF02BCB}">
      <dgm:prSet phldrT="[Text]"/>
      <dgm:spPr/>
      <dgm:t>
        <a:bodyPr/>
        <a:lstStyle/>
        <a:p>
          <a:r>
            <a:rPr lang="en-US" b="1" dirty="0" smtClean="0">
              <a:solidFill>
                <a:srgbClr val="000000"/>
              </a:solidFill>
            </a:rPr>
            <a:t>Thorough game plan</a:t>
          </a:r>
        </a:p>
      </dgm:t>
    </dgm:pt>
    <dgm:pt modelId="{EAAFDA93-7A51-B04F-B70C-61647E81ECE1}" type="parTrans" cxnId="{FC97641F-9083-3F41-B7C9-70527420DD19}">
      <dgm:prSet/>
      <dgm:spPr/>
      <dgm:t>
        <a:bodyPr/>
        <a:lstStyle/>
        <a:p>
          <a:endParaRPr lang="en-US"/>
        </a:p>
      </dgm:t>
    </dgm:pt>
    <dgm:pt modelId="{512C7EB1-53F8-5341-A9C1-7A14740AC5B7}" type="sibTrans" cxnId="{FC97641F-9083-3F41-B7C9-70527420DD19}">
      <dgm:prSet/>
      <dgm:spPr>
        <a:ln w="25400">
          <a:solidFill>
            <a:schemeClr val="tx1"/>
          </a:solidFill>
        </a:ln>
      </dgm:spPr>
      <dgm:t>
        <a:bodyPr/>
        <a:lstStyle/>
        <a:p>
          <a:endParaRPr lang="en-US"/>
        </a:p>
      </dgm:t>
    </dgm:pt>
    <dgm:pt modelId="{1EFA3439-9076-BA46-BEE1-AEFC4DB0C82B}" type="pres">
      <dgm:prSet presAssocID="{531E42DE-F007-5A49-A9EB-D7F7C934CEE1}" presName="cycle" presStyleCnt="0">
        <dgm:presLayoutVars>
          <dgm:dir/>
          <dgm:resizeHandles val="exact"/>
        </dgm:presLayoutVars>
      </dgm:prSet>
      <dgm:spPr/>
      <dgm:t>
        <a:bodyPr/>
        <a:lstStyle/>
        <a:p>
          <a:endParaRPr lang="en-US"/>
        </a:p>
      </dgm:t>
    </dgm:pt>
    <dgm:pt modelId="{4076AE35-F800-D346-8D00-383BC6E6F112}" type="pres">
      <dgm:prSet presAssocID="{C9133BB1-DA9A-8F4F-A057-060BCDE6F484}" presName="node" presStyleLbl="node1" presStyleIdx="0" presStyleCnt="3">
        <dgm:presLayoutVars>
          <dgm:bulletEnabled val="1"/>
        </dgm:presLayoutVars>
      </dgm:prSet>
      <dgm:spPr/>
      <dgm:t>
        <a:bodyPr/>
        <a:lstStyle/>
        <a:p>
          <a:endParaRPr lang="en-US"/>
        </a:p>
      </dgm:t>
    </dgm:pt>
    <dgm:pt modelId="{7339E7C5-9952-2B49-92E9-370852A9519B}" type="pres">
      <dgm:prSet presAssocID="{C9133BB1-DA9A-8F4F-A057-060BCDE6F484}" presName="spNode" presStyleCnt="0"/>
      <dgm:spPr/>
    </dgm:pt>
    <dgm:pt modelId="{37230C12-5254-F24D-BBD1-2A69A8B56979}" type="pres">
      <dgm:prSet presAssocID="{27073A22-CEE1-6D45-9925-50F7B74711B3}" presName="sibTrans" presStyleLbl="sibTrans1D1" presStyleIdx="0" presStyleCnt="3"/>
      <dgm:spPr/>
      <dgm:t>
        <a:bodyPr/>
        <a:lstStyle/>
        <a:p>
          <a:endParaRPr lang="en-US"/>
        </a:p>
      </dgm:t>
    </dgm:pt>
    <dgm:pt modelId="{F6C57A33-3AAE-5A43-AF93-4A1594F9DB9F}" type="pres">
      <dgm:prSet presAssocID="{835F1B5F-D12A-5141-BC7F-EADF30588D89}" presName="node" presStyleLbl="node1" presStyleIdx="1" presStyleCnt="3" custRadScaleRad="90000" custRadScaleInc="-35513">
        <dgm:presLayoutVars>
          <dgm:bulletEnabled val="1"/>
        </dgm:presLayoutVars>
      </dgm:prSet>
      <dgm:spPr/>
      <dgm:t>
        <a:bodyPr/>
        <a:lstStyle/>
        <a:p>
          <a:endParaRPr lang="en-US"/>
        </a:p>
      </dgm:t>
    </dgm:pt>
    <dgm:pt modelId="{1AD443F7-B73C-B046-992D-7AC7187EF5F5}" type="pres">
      <dgm:prSet presAssocID="{835F1B5F-D12A-5141-BC7F-EADF30588D89}" presName="spNode" presStyleCnt="0"/>
      <dgm:spPr/>
    </dgm:pt>
    <dgm:pt modelId="{D5D22A3C-9FD0-354B-A8E5-8194AB7D52DC}" type="pres">
      <dgm:prSet presAssocID="{E0F085C8-A85B-5747-8131-236E662DB3B5}" presName="sibTrans" presStyleLbl="sibTrans1D1" presStyleIdx="1" presStyleCnt="3"/>
      <dgm:spPr/>
      <dgm:t>
        <a:bodyPr/>
        <a:lstStyle/>
        <a:p>
          <a:endParaRPr lang="en-US"/>
        </a:p>
      </dgm:t>
    </dgm:pt>
    <dgm:pt modelId="{E923E983-90B7-6B46-9CB6-C7BFEE902E2A}" type="pres">
      <dgm:prSet presAssocID="{5709A9C7-A6E0-E748-A96D-D01DECF02BCB}" presName="node" presStyleLbl="node1" presStyleIdx="2" presStyleCnt="3" custRadScaleRad="90000" custRadScaleInc="35513">
        <dgm:presLayoutVars>
          <dgm:bulletEnabled val="1"/>
        </dgm:presLayoutVars>
      </dgm:prSet>
      <dgm:spPr/>
      <dgm:t>
        <a:bodyPr/>
        <a:lstStyle/>
        <a:p>
          <a:endParaRPr lang="en-US"/>
        </a:p>
      </dgm:t>
    </dgm:pt>
    <dgm:pt modelId="{2F68F810-58AB-8048-BBE6-589F12D793D8}" type="pres">
      <dgm:prSet presAssocID="{5709A9C7-A6E0-E748-A96D-D01DECF02BCB}" presName="spNode" presStyleCnt="0"/>
      <dgm:spPr/>
    </dgm:pt>
    <dgm:pt modelId="{E602A82D-3DAF-E245-BB1B-5FEEB8566A85}" type="pres">
      <dgm:prSet presAssocID="{512C7EB1-53F8-5341-A9C1-7A14740AC5B7}" presName="sibTrans" presStyleLbl="sibTrans1D1" presStyleIdx="2" presStyleCnt="3"/>
      <dgm:spPr/>
      <dgm:t>
        <a:bodyPr/>
        <a:lstStyle/>
        <a:p>
          <a:endParaRPr lang="en-US"/>
        </a:p>
      </dgm:t>
    </dgm:pt>
  </dgm:ptLst>
  <dgm:cxnLst>
    <dgm:cxn modelId="{FC97641F-9083-3F41-B7C9-70527420DD19}" srcId="{531E42DE-F007-5A49-A9EB-D7F7C934CEE1}" destId="{5709A9C7-A6E0-E748-A96D-D01DECF02BCB}" srcOrd="2" destOrd="0" parTransId="{EAAFDA93-7A51-B04F-B70C-61647E81ECE1}" sibTransId="{512C7EB1-53F8-5341-A9C1-7A14740AC5B7}"/>
    <dgm:cxn modelId="{D6ECBC27-81B7-184C-99EA-98D9CE8D96D3}" srcId="{531E42DE-F007-5A49-A9EB-D7F7C934CEE1}" destId="{C9133BB1-DA9A-8F4F-A057-060BCDE6F484}" srcOrd="0" destOrd="0" parTransId="{E19DDF42-F4C5-9E45-B445-5B4F3183A5E1}" sibTransId="{27073A22-CEE1-6D45-9925-50F7B74711B3}"/>
    <dgm:cxn modelId="{D06B190B-4A23-0D4B-B9C5-0C480AC67399}" type="presOf" srcId="{C9133BB1-DA9A-8F4F-A057-060BCDE6F484}" destId="{4076AE35-F800-D346-8D00-383BC6E6F112}" srcOrd="0" destOrd="0" presId="urn:microsoft.com/office/officeart/2005/8/layout/cycle5"/>
    <dgm:cxn modelId="{5DCEF906-C713-6A46-A942-8BAC25F2745E}" type="presOf" srcId="{531E42DE-F007-5A49-A9EB-D7F7C934CEE1}" destId="{1EFA3439-9076-BA46-BEE1-AEFC4DB0C82B}" srcOrd="0" destOrd="0" presId="urn:microsoft.com/office/officeart/2005/8/layout/cycle5"/>
    <dgm:cxn modelId="{54808CF4-7A97-E843-890F-16D9737C231D}" srcId="{531E42DE-F007-5A49-A9EB-D7F7C934CEE1}" destId="{835F1B5F-D12A-5141-BC7F-EADF30588D89}" srcOrd="1" destOrd="0" parTransId="{9F8E4D7D-498F-724E-A3D3-272A080DFAAB}" sibTransId="{E0F085C8-A85B-5747-8131-236E662DB3B5}"/>
    <dgm:cxn modelId="{8CB6BD92-0E2A-B14C-8CB3-0625D0B6B916}" type="presOf" srcId="{5709A9C7-A6E0-E748-A96D-D01DECF02BCB}" destId="{E923E983-90B7-6B46-9CB6-C7BFEE902E2A}" srcOrd="0" destOrd="0" presId="urn:microsoft.com/office/officeart/2005/8/layout/cycle5"/>
    <dgm:cxn modelId="{359A560B-4306-C74F-BEAF-ADAC657E2970}" type="presOf" srcId="{E0F085C8-A85B-5747-8131-236E662DB3B5}" destId="{D5D22A3C-9FD0-354B-A8E5-8194AB7D52DC}" srcOrd="0" destOrd="0" presId="urn:microsoft.com/office/officeart/2005/8/layout/cycle5"/>
    <dgm:cxn modelId="{F48D6FB6-8F4A-BD4C-A4F9-2E4DD9C9216E}" type="presOf" srcId="{27073A22-CEE1-6D45-9925-50F7B74711B3}" destId="{37230C12-5254-F24D-BBD1-2A69A8B56979}" srcOrd="0" destOrd="0" presId="urn:microsoft.com/office/officeart/2005/8/layout/cycle5"/>
    <dgm:cxn modelId="{98C1C6E7-B746-BD44-B18C-EFFBCF7E481B}" type="presOf" srcId="{512C7EB1-53F8-5341-A9C1-7A14740AC5B7}" destId="{E602A82D-3DAF-E245-BB1B-5FEEB8566A85}" srcOrd="0" destOrd="0" presId="urn:microsoft.com/office/officeart/2005/8/layout/cycle5"/>
    <dgm:cxn modelId="{23F98999-630D-B742-8DF4-EA03681992E5}" type="presOf" srcId="{835F1B5F-D12A-5141-BC7F-EADF30588D89}" destId="{F6C57A33-3AAE-5A43-AF93-4A1594F9DB9F}" srcOrd="0" destOrd="0" presId="urn:microsoft.com/office/officeart/2005/8/layout/cycle5"/>
    <dgm:cxn modelId="{32756AF8-BCA2-F24B-8B07-7980C7B86BF6}" type="presParOf" srcId="{1EFA3439-9076-BA46-BEE1-AEFC4DB0C82B}" destId="{4076AE35-F800-D346-8D00-383BC6E6F112}" srcOrd="0" destOrd="0" presId="urn:microsoft.com/office/officeart/2005/8/layout/cycle5"/>
    <dgm:cxn modelId="{763D25D5-8DA0-F84E-B5B0-18EF85F1216C}" type="presParOf" srcId="{1EFA3439-9076-BA46-BEE1-AEFC4DB0C82B}" destId="{7339E7C5-9952-2B49-92E9-370852A9519B}" srcOrd="1" destOrd="0" presId="urn:microsoft.com/office/officeart/2005/8/layout/cycle5"/>
    <dgm:cxn modelId="{CC804B87-21AA-624C-A3E7-6BC605FEEDA4}" type="presParOf" srcId="{1EFA3439-9076-BA46-BEE1-AEFC4DB0C82B}" destId="{37230C12-5254-F24D-BBD1-2A69A8B56979}" srcOrd="2" destOrd="0" presId="urn:microsoft.com/office/officeart/2005/8/layout/cycle5"/>
    <dgm:cxn modelId="{F4477AF5-2FE3-6C4C-A134-D5D34BDF3516}" type="presParOf" srcId="{1EFA3439-9076-BA46-BEE1-AEFC4DB0C82B}" destId="{F6C57A33-3AAE-5A43-AF93-4A1594F9DB9F}" srcOrd="3" destOrd="0" presId="urn:microsoft.com/office/officeart/2005/8/layout/cycle5"/>
    <dgm:cxn modelId="{4B665471-AACB-154F-AEFD-C1837097A561}" type="presParOf" srcId="{1EFA3439-9076-BA46-BEE1-AEFC4DB0C82B}" destId="{1AD443F7-B73C-B046-992D-7AC7187EF5F5}" srcOrd="4" destOrd="0" presId="urn:microsoft.com/office/officeart/2005/8/layout/cycle5"/>
    <dgm:cxn modelId="{5A9047E2-16E7-E64F-9734-08A3F5437A09}" type="presParOf" srcId="{1EFA3439-9076-BA46-BEE1-AEFC4DB0C82B}" destId="{D5D22A3C-9FD0-354B-A8E5-8194AB7D52DC}" srcOrd="5" destOrd="0" presId="urn:microsoft.com/office/officeart/2005/8/layout/cycle5"/>
    <dgm:cxn modelId="{5F0C0BC0-304A-A34A-991F-3D499608B1CE}" type="presParOf" srcId="{1EFA3439-9076-BA46-BEE1-AEFC4DB0C82B}" destId="{E923E983-90B7-6B46-9CB6-C7BFEE902E2A}" srcOrd="6" destOrd="0" presId="urn:microsoft.com/office/officeart/2005/8/layout/cycle5"/>
    <dgm:cxn modelId="{AF41E333-4DBD-0846-8ABE-004E87C23E98}" type="presParOf" srcId="{1EFA3439-9076-BA46-BEE1-AEFC4DB0C82B}" destId="{2F68F810-58AB-8048-BBE6-589F12D793D8}" srcOrd="7" destOrd="0" presId="urn:microsoft.com/office/officeart/2005/8/layout/cycle5"/>
    <dgm:cxn modelId="{270FFDDA-DFF8-854A-B94D-70941F3749C5}" type="presParOf" srcId="{1EFA3439-9076-BA46-BEE1-AEFC4DB0C82B}" destId="{E602A82D-3DAF-E245-BB1B-5FEEB8566A85}" srcOrd="8" destOrd="0" presId="urn:microsoft.com/office/officeart/2005/8/layout/cycle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076AE35-F800-D346-8D00-383BC6E6F112}">
      <dsp:nvSpPr>
        <dsp:cNvPr id="0" name=""/>
        <dsp:cNvSpPr/>
      </dsp:nvSpPr>
      <dsp:spPr>
        <a:xfrm>
          <a:off x="1061535" y="1390"/>
          <a:ext cx="1153529" cy="749794"/>
        </a:xfrm>
        <a:prstGeom prst="roundRect">
          <a:avLst/>
        </a:prstGeom>
        <a:solidFill>
          <a:srgbClr val="FFFF00"/>
        </a:soli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41910" tIns="41910" rIns="41910" bIns="41910" numCol="1" spcCol="1270" anchor="ctr" anchorCtr="0">
          <a:noAutofit/>
        </a:bodyPr>
        <a:lstStyle/>
        <a:p>
          <a:pPr lvl="0" algn="ctr" defTabSz="488950">
            <a:lnSpc>
              <a:spcPct val="90000"/>
            </a:lnSpc>
            <a:spcBef>
              <a:spcPct val="0"/>
            </a:spcBef>
            <a:spcAft>
              <a:spcPct val="35000"/>
            </a:spcAft>
          </a:pPr>
          <a:r>
            <a:rPr lang="en-US" sz="1100" b="1" kern="1200" dirty="0" smtClean="0">
              <a:solidFill>
                <a:schemeClr val="tx1"/>
              </a:solidFill>
            </a:rPr>
            <a:t>Consistent High Performance</a:t>
          </a:r>
          <a:endParaRPr lang="en-US" sz="1100" b="1" kern="1200" dirty="0">
            <a:solidFill>
              <a:schemeClr val="tx1"/>
            </a:solidFill>
          </a:endParaRPr>
        </a:p>
      </dsp:txBody>
      <dsp:txXfrm>
        <a:off x="1098137" y="37992"/>
        <a:ext cx="1080325" cy="676590"/>
      </dsp:txXfrm>
    </dsp:sp>
    <dsp:sp modelId="{37230C12-5254-F24D-BBD1-2A69A8B56979}">
      <dsp:nvSpPr>
        <dsp:cNvPr id="0" name=""/>
        <dsp:cNvSpPr/>
      </dsp:nvSpPr>
      <dsp:spPr>
        <a:xfrm>
          <a:off x="530520" y="287531"/>
          <a:ext cx="1998497" cy="1998497"/>
        </a:xfrm>
        <a:custGeom>
          <a:avLst/>
          <a:gdLst/>
          <a:ahLst/>
          <a:cxnLst/>
          <a:rect l="0" t="0" r="0" b="0"/>
          <a:pathLst>
            <a:path>
              <a:moveTo>
                <a:pt x="1786084" y="383303"/>
              </a:moveTo>
              <a:arcTo wR="999248" hR="999248" stAng="19316740" swAng="1622180"/>
            </a:path>
          </a:pathLst>
        </a:custGeom>
        <a:noFill/>
        <a:ln w="25400" cap="flat" cmpd="sng" algn="ctr">
          <a:solidFill>
            <a:schemeClr val="tx1"/>
          </a:solidFill>
          <a:prstDash val="solid"/>
          <a:tailEnd type="arrow"/>
        </a:ln>
        <a:effectLst/>
      </dsp:spPr>
      <dsp:style>
        <a:lnRef idx="1">
          <a:scrgbClr r="0" g="0" b="0"/>
        </a:lnRef>
        <a:fillRef idx="0">
          <a:scrgbClr r="0" g="0" b="0"/>
        </a:fillRef>
        <a:effectRef idx="0">
          <a:scrgbClr r="0" g="0" b="0"/>
        </a:effectRef>
        <a:fontRef idx="minor"/>
      </dsp:style>
    </dsp:sp>
    <dsp:sp modelId="{F6C57A33-3AAE-5A43-AF93-4A1594F9DB9F}">
      <dsp:nvSpPr>
        <dsp:cNvPr id="0" name=""/>
        <dsp:cNvSpPr/>
      </dsp:nvSpPr>
      <dsp:spPr>
        <a:xfrm>
          <a:off x="1926903" y="1245429"/>
          <a:ext cx="1153529" cy="749794"/>
        </a:xfrm>
        <a:prstGeom prst="round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41910" tIns="41910" rIns="41910" bIns="41910" numCol="1" spcCol="1270" anchor="ctr" anchorCtr="0">
          <a:noAutofit/>
        </a:bodyPr>
        <a:lstStyle/>
        <a:p>
          <a:pPr lvl="0" algn="ctr" defTabSz="488950">
            <a:lnSpc>
              <a:spcPct val="90000"/>
            </a:lnSpc>
            <a:spcBef>
              <a:spcPct val="0"/>
            </a:spcBef>
            <a:spcAft>
              <a:spcPct val="35000"/>
            </a:spcAft>
          </a:pPr>
          <a:r>
            <a:rPr lang="en-US" sz="1100" b="1" kern="1200" dirty="0" smtClean="0">
              <a:solidFill>
                <a:srgbClr val="000000"/>
              </a:solidFill>
            </a:rPr>
            <a:t>Timely, robust review and follow up</a:t>
          </a:r>
          <a:endParaRPr lang="en-US" sz="1100" b="1" kern="1200" dirty="0">
            <a:solidFill>
              <a:srgbClr val="000000"/>
            </a:solidFill>
          </a:endParaRPr>
        </a:p>
      </dsp:txBody>
      <dsp:txXfrm>
        <a:off x="1963505" y="1282031"/>
        <a:ext cx="1080325" cy="676590"/>
      </dsp:txXfrm>
    </dsp:sp>
    <dsp:sp modelId="{D5D22A3C-9FD0-354B-A8E5-8194AB7D52DC}">
      <dsp:nvSpPr>
        <dsp:cNvPr id="0" name=""/>
        <dsp:cNvSpPr/>
      </dsp:nvSpPr>
      <dsp:spPr>
        <a:xfrm>
          <a:off x="639051" y="238527"/>
          <a:ext cx="1998497" cy="1998497"/>
        </a:xfrm>
        <a:custGeom>
          <a:avLst/>
          <a:gdLst/>
          <a:ahLst/>
          <a:cxnLst/>
          <a:rect l="0" t="0" r="0" b="0"/>
          <a:pathLst>
            <a:path>
              <a:moveTo>
                <a:pt x="1433559" y="1899178"/>
              </a:moveTo>
              <a:arcTo wR="999248" hR="999248" stAng="3854267" swAng="3091465"/>
            </a:path>
          </a:pathLst>
        </a:custGeom>
        <a:noFill/>
        <a:ln w="25400" cap="flat" cmpd="sng" algn="ctr">
          <a:solidFill>
            <a:schemeClr val="tx1"/>
          </a:solidFill>
          <a:prstDash val="solid"/>
          <a:tailEnd type="arrow"/>
        </a:ln>
        <a:effectLst/>
      </dsp:spPr>
      <dsp:style>
        <a:lnRef idx="1">
          <a:scrgbClr r="0" g="0" b="0"/>
        </a:lnRef>
        <a:fillRef idx="0">
          <a:scrgbClr r="0" g="0" b="0"/>
        </a:fillRef>
        <a:effectRef idx="0">
          <a:scrgbClr r="0" g="0" b="0"/>
        </a:effectRef>
        <a:fontRef idx="minor"/>
      </dsp:style>
    </dsp:sp>
    <dsp:sp modelId="{E923E983-90B7-6B46-9CB6-C7BFEE902E2A}">
      <dsp:nvSpPr>
        <dsp:cNvPr id="0" name=""/>
        <dsp:cNvSpPr/>
      </dsp:nvSpPr>
      <dsp:spPr>
        <a:xfrm>
          <a:off x="196167" y="1245429"/>
          <a:ext cx="1153529" cy="749794"/>
        </a:xfrm>
        <a:prstGeom prst="round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41910" tIns="41910" rIns="41910" bIns="41910" numCol="1" spcCol="1270" anchor="ctr" anchorCtr="0">
          <a:noAutofit/>
        </a:bodyPr>
        <a:lstStyle/>
        <a:p>
          <a:pPr lvl="0" algn="ctr" defTabSz="488950">
            <a:lnSpc>
              <a:spcPct val="90000"/>
            </a:lnSpc>
            <a:spcBef>
              <a:spcPct val="0"/>
            </a:spcBef>
            <a:spcAft>
              <a:spcPct val="35000"/>
            </a:spcAft>
          </a:pPr>
          <a:r>
            <a:rPr lang="en-US" sz="1100" b="1" kern="1200" dirty="0" smtClean="0">
              <a:solidFill>
                <a:srgbClr val="000000"/>
              </a:solidFill>
            </a:rPr>
            <a:t>Thorough game plan</a:t>
          </a:r>
        </a:p>
      </dsp:txBody>
      <dsp:txXfrm>
        <a:off x="232769" y="1282031"/>
        <a:ext cx="1080325" cy="676590"/>
      </dsp:txXfrm>
    </dsp:sp>
    <dsp:sp modelId="{E602A82D-3DAF-E245-BB1B-5FEEB8566A85}">
      <dsp:nvSpPr>
        <dsp:cNvPr id="0" name=""/>
        <dsp:cNvSpPr/>
      </dsp:nvSpPr>
      <dsp:spPr>
        <a:xfrm>
          <a:off x="747581" y="287531"/>
          <a:ext cx="1998497" cy="1998497"/>
        </a:xfrm>
        <a:custGeom>
          <a:avLst/>
          <a:gdLst/>
          <a:ahLst/>
          <a:cxnLst/>
          <a:rect l="0" t="0" r="0" b="0"/>
          <a:pathLst>
            <a:path>
              <a:moveTo>
                <a:pt x="18418" y="808275"/>
              </a:moveTo>
              <a:arcTo wR="999248" hR="999248" stAng="11461080" swAng="1622180"/>
            </a:path>
          </a:pathLst>
        </a:custGeom>
        <a:noFill/>
        <a:ln w="25400" cap="flat" cmpd="sng" algn="ctr">
          <a:solidFill>
            <a:schemeClr val="tx1"/>
          </a:solidFill>
          <a:prstDash val="solid"/>
          <a:tailEnd type="arrow"/>
        </a:ln>
        <a:effectLst/>
      </dsp:spPr>
      <dsp:style>
        <a:lnRef idx="1">
          <a:scrgbClr r="0" g="0" b="0"/>
        </a:lnRef>
        <a:fillRef idx="0">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cycle5">
  <dgm:title val=""/>
  <dgm:desc val=""/>
  <dgm:catLst>
    <dgm:cat type="cycle" pri="3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hoose name="Name9">
      <dgm:if name="Name10" func="var" arg="dir" op="equ" val="norm">
        <dgm:constrLst>
          <dgm:constr type="w" for="ch" forName="node" refType="w"/>
          <dgm:constr type="w" for="ch" ptType="sibTrans" refType="w" refFor="ch" refForName="node" op="equ" fact="0.3"/>
          <dgm:constr type="diam" for="ch" ptType="sibTrans" refType="diam" op="equ"/>
          <dgm:constr type="sibSp" refType="w" refFor="ch" refForName="node" op="equ" fact="0.15"/>
          <dgm:constr type="w" for="ch" forName="spNode" refType="sibSp" fact="1.6"/>
          <dgm:constr type="primFontSz" for="ch" forName="node" op="equ" val="65"/>
        </dgm:constrLst>
      </dgm:if>
      <dgm:else name="Name11">
        <dgm:constrLst>
          <dgm:constr type="w" for="ch" forName="node" refType="w"/>
          <dgm:constr type="w" for="ch" ptType="sibTrans" refType="w" refFor="ch" refForName="node" op="equ" fact="0.3"/>
          <dgm:constr type="diam" for="ch" ptType="sibTrans" refType="diam" fact="-1"/>
          <dgm:constr type="diam" for="ch" refType="diam" op="equ" fact="-1"/>
          <dgm:constr type="sibSp" refType="w" refFor="ch" refForName="node" op="equ" fact="0.15"/>
          <dgm:constr type="w" for="ch" forName="spNode" refType="sibSp" fact="1.6"/>
          <dgm:constr type="primFontSz" for="ch" forName="node" op="equ" val="65"/>
        </dgm:constrLst>
      </dgm:else>
    </dgm:choose>
    <dgm:ruleLst/>
    <dgm:forEach name="Name12" axis="ch" ptType="node">
      <dgm:layoutNode name="node">
        <dgm:varLst>
          <dgm:bulletEnabled val="1"/>
        </dgm:varLst>
        <dgm:alg type="tx"/>
        <dgm:shape xmlns:r="http://schemas.openxmlformats.org/officeDocument/2006/relationships" type="roundRect" r:blip="">
          <dgm:adjLst/>
        </dgm:shape>
        <dgm:presOf axis="desOrSelf" ptType="node"/>
        <dgm:constrLst>
          <dgm:constr type="h" refType="w" fact="0.6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3">
        <dgm:if name="Name14" axis="par ch" ptType="doc node" func="cnt" op="gt" val="1">
          <dgm:layoutNode name="spNode">
            <dgm:alg type="sp"/>
            <dgm:shape xmlns:r="http://schemas.openxmlformats.org/officeDocument/2006/relationships" r:blip="">
              <dgm:adjLst/>
            </dgm:shape>
            <dgm:presOf/>
            <dgm:constrLst>
              <dgm:constr type="h" refType="w"/>
            </dgm:constrLst>
            <dgm:ruleLst/>
          </dgm:layoutNode>
          <dgm:forEach name="Name15" axis="followSib" ptType="sibTrans" hideLastTrans="0" cnt="1">
            <dgm:layoutNode name="sibTrans">
              <dgm:alg type="conn">
                <dgm:param type="dim" val="1D"/>
                <dgm:param type="connRout" val="curve"/>
                <dgm:param type="begPts" val="radial"/>
                <dgm:param type="endPts" val="radial"/>
              </dgm:alg>
              <dgm:shape xmlns:r="http://schemas.openxmlformats.org/officeDocument/2006/relationships" type="conn" r:blip="">
                <dgm:adjLst/>
              </dgm:shape>
              <dgm:presOf axis="self"/>
              <dgm:constrLst>
                <dgm:constr type="h" refType="w" fact="0.65"/>
                <dgm:constr type="connDist"/>
                <dgm:constr type="begPad" refType="connDist" fact="0.2"/>
                <dgm:constr type="endPad" refType="connDist" fact="0.2"/>
              </dgm:constrLst>
              <dgm:ruleLst/>
            </dgm:layoutNode>
          </dgm:forEach>
        </dgm:if>
        <dgm:else name="Name16"/>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939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200"/>
            </a:lvl1pPr>
          </a:lstStyle>
          <a:p>
            <a:pPr>
              <a:defRPr/>
            </a:pPr>
            <a:endParaRPr lang="en-US"/>
          </a:p>
        </p:txBody>
      </p:sp>
      <p:sp>
        <p:nvSpPr>
          <p:cNvPr id="59395"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a:lvl1pPr>
          </a:lstStyle>
          <a:p>
            <a:pPr>
              <a:defRPr/>
            </a:pPr>
            <a:fld id="{E734C3EB-C427-8942-A340-DEB8F89261FD}" type="datetime1">
              <a:rPr lang="en-US"/>
              <a:pPr>
                <a:defRPr/>
              </a:pPr>
              <a:t>5/23/17</a:t>
            </a:fld>
            <a:endParaRPr lang="en-US"/>
          </a:p>
        </p:txBody>
      </p:sp>
      <p:sp>
        <p:nvSpPr>
          <p:cNvPr id="59396"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defRPr sz="1200"/>
            </a:lvl1pPr>
          </a:lstStyle>
          <a:p>
            <a:pPr>
              <a:defRPr/>
            </a:pPr>
            <a:endParaRPr lang="en-US"/>
          </a:p>
        </p:txBody>
      </p:sp>
      <p:sp>
        <p:nvSpPr>
          <p:cNvPr id="59397"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defRPr sz="1200"/>
            </a:lvl1pPr>
          </a:lstStyle>
          <a:p>
            <a:pPr>
              <a:defRPr/>
            </a:pPr>
            <a:fld id="{66737409-247B-5E46-82ED-DDF0677513A9}" type="slidenum">
              <a:rPr lang="en-US"/>
              <a:pPr>
                <a:defRPr/>
              </a:pPr>
              <a:t>‹#›</a:t>
            </a:fld>
            <a:endParaRPr lang="en-US"/>
          </a:p>
        </p:txBody>
      </p:sp>
    </p:spTree>
    <p:extLst>
      <p:ext uri="{BB962C8B-B14F-4D97-AF65-F5344CB8AC3E}">
        <p14:creationId xmlns:p14="http://schemas.microsoft.com/office/powerpoint/2010/main" val="271712657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vl1pPr>
          </a:lstStyle>
          <a:p>
            <a:pPr>
              <a:defRPr/>
            </a:pPr>
            <a:fld id="{7D5446C1-ECA1-A344-B21A-61FDA43922DD}" type="datetime1">
              <a:rPr lang="en-US"/>
              <a:pPr>
                <a:defRPr/>
              </a:pPr>
              <a:t>5/23/17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wrap="square" lIns="91440" tIns="45720" rIns="91440" bIns="45720" numCol="1" anchor="ctr" anchorCtr="0" compatLnSpc="1">
            <a:prstTxWarp prst="textNoShape">
              <a:avLst/>
            </a:prstTxWarp>
          </a:bodyP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wrap="square" lIns="91440" tIns="45720" rIns="91440" bIns="45720" numCol="1" anchor="t" anchorCtr="0" compatLnSpc="1">
            <a:prstTxWarp prst="textNoShape">
              <a:avLst/>
            </a:prstTxWarp>
            <a:normAutofit/>
          </a:bodyPr>
          <a:lstStyle/>
          <a:p>
            <a:pPr lvl="0"/>
            <a:r>
              <a:rPr lang="en-AU" noProof="0"/>
              <a:t>Click to edit Master text styles</a:t>
            </a:r>
          </a:p>
          <a:p>
            <a:pPr lvl="1"/>
            <a:r>
              <a:rPr lang="en-AU" noProof="0"/>
              <a:t>Second level</a:t>
            </a:r>
          </a:p>
          <a:p>
            <a:pPr lvl="2"/>
            <a:r>
              <a:rPr lang="en-AU" noProof="0"/>
              <a:t>Third level</a:t>
            </a:r>
          </a:p>
          <a:p>
            <a:pPr lvl="3"/>
            <a:r>
              <a:rPr lang="en-AU" noProof="0"/>
              <a:t>Fourth level</a:t>
            </a:r>
          </a:p>
          <a:p>
            <a:pPr lvl="4"/>
            <a:r>
              <a:rPr lang="en-AU" noProof="0"/>
              <a:t>Fifth level</a:t>
            </a:r>
            <a:endParaRPr lang="en-US"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pPr>
              <a:defRPr/>
            </a:pPr>
            <a:fld id="{9E8A23DA-EF53-A94D-B6F6-F4790689CDA6}" type="slidenum">
              <a:rPr lang="en-US"/>
              <a:pPr>
                <a:defRPr/>
              </a:pPr>
              <a:t>‹#›</a:t>
            </a:fld>
            <a:endParaRPr lang="en-US"/>
          </a:p>
        </p:txBody>
      </p:sp>
    </p:spTree>
    <p:extLst>
      <p:ext uri="{BB962C8B-B14F-4D97-AF65-F5344CB8AC3E}">
        <p14:creationId xmlns:p14="http://schemas.microsoft.com/office/powerpoint/2010/main" val="560415672"/>
      </p:ext>
    </p:extLst>
  </p:cSld>
  <p:clrMap bg1="lt1" tx1="dk1" bg2="lt2" tx2="dk2" accent1="accent1" accent2="accent2" accent3="accent3" accent4="accent4" accent5="accent5" accent6="accent6" hlink="hlink" folHlink="folHlink"/>
  <p:notesStyle>
    <a:lvl1pPr algn="l" defTabSz="457200" rtl="0" eaLnBrk="0" fontAlgn="base" hangingPunct="0">
      <a:spcBef>
        <a:spcPct val="30000"/>
      </a:spcBef>
      <a:spcAft>
        <a:spcPct val="0"/>
      </a:spcAft>
      <a:defRPr sz="1200" kern="1200">
        <a:solidFill>
          <a:schemeClr val="tx1"/>
        </a:solidFill>
        <a:latin typeface="+mn-lt"/>
        <a:ea typeface="ＭＳ Ｐゴシック" pitchFamily="-108" charset="-128"/>
        <a:cs typeface="ＭＳ Ｐゴシック" pitchFamily="-108" charset="-128"/>
      </a:defRPr>
    </a:lvl1pPr>
    <a:lvl2pPr marL="457200" algn="l" defTabSz="457200" rtl="0" eaLnBrk="0" fontAlgn="base" hangingPunct="0">
      <a:spcBef>
        <a:spcPct val="30000"/>
      </a:spcBef>
      <a:spcAft>
        <a:spcPct val="0"/>
      </a:spcAft>
      <a:defRPr sz="1200" kern="1200">
        <a:solidFill>
          <a:schemeClr val="tx1"/>
        </a:solidFill>
        <a:latin typeface="+mn-lt"/>
        <a:ea typeface="ＭＳ Ｐゴシック" pitchFamily="-108" charset="-128"/>
        <a:cs typeface="+mn-cs"/>
      </a:defRPr>
    </a:lvl2pPr>
    <a:lvl3pPr marL="914400" algn="l" defTabSz="457200" rtl="0" eaLnBrk="0" fontAlgn="base" hangingPunct="0">
      <a:spcBef>
        <a:spcPct val="30000"/>
      </a:spcBef>
      <a:spcAft>
        <a:spcPct val="0"/>
      </a:spcAft>
      <a:defRPr sz="1200" kern="1200">
        <a:solidFill>
          <a:schemeClr val="tx1"/>
        </a:solidFill>
        <a:latin typeface="+mn-lt"/>
        <a:ea typeface="ＭＳ Ｐゴシック" pitchFamily="-108" charset="-128"/>
        <a:cs typeface="+mn-cs"/>
      </a:defRPr>
    </a:lvl3pPr>
    <a:lvl4pPr marL="1371600" algn="l" defTabSz="457200" rtl="0" eaLnBrk="0" fontAlgn="base" hangingPunct="0">
      <a:spcBef>
        <a:spcPct val="30000"/>
      </a:spcBef>
      <a:spcAft>
        <a:spcPct val="0"/>
      </a:spcAft>
      <a:defRPr sz="1200" kern="1200">
        <a:solidFill>
          <a:schemeClr val="tx1"/>
        </a:solidFill>
        <a:latin typeface="+mn-lt"/>
        <a:ea typeface="ＭＳ Ｐゴシック" pitchFamily="-108" charset="-128"/>
        <a:cs typeface="+mn-cs"/>
      </a:defRPr>
    </a:lvl4pPr>
    <a:lvl5pPr marL="1828800" algn="l" defTabSz="457200" rtl="0" eaLnBrk="0" fontAlgn="base" hangingPunct="0">
      <a:spcBef>
        <a:spcPct val="30000"/>
      </a:spcBef>
      <a:spcAft>
        <a:spcPct val="0"/>
      </a:spcAft>
      <a:defRPr sz="1200" kern="1200">
        <a:solidFill>
          <a:schemeClr val="tx1"/>
        </a:solidFill>
        <a:latin typeface="+mn-lt"/>
        <a:ea typeface="ＭＳ Ｐゴシック" pitchFamily="-108"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7"/>
          <p:cNvSpPr>
            <a:spLocks noGrp="1" noChangeArrowheads="1"/>
          </p:cNvSpPr>
          <p:nvPr>
            <p:ph type="sldNum" sz="quarter" idx="5"/>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4926B5C1-EBBF-074D-AC0C-0BBE85E5B875}" type="slidenum">
              <a:rPr lang="en-US" sz="1200"/>
              <a:pPr eaLnBrk="1" hangingPunct="1"/>
              <a:t>1</a:t>
            </a:fld>
            <a:endParaRPr lang="en-US" sz="1200"/>
          </a:p>
        </p:txBody>
      </p:sp>
      <p:sp>
        <p:nvSpPr>
          <p:cNvPr id="16386" name="Rectangle 2"/>
          <p:cNvSpPr>
            <a:spLocks noGrp="1" noRot="1" noChangeAspect="1" noChangeArrowheads="1" noTextEdit="1"/>
          </p:cNvSpPr>
          <p:nvPr>
            <p:ph type="sldImg"/>
          </p:nvPr>
        </p:nvSpPr>
        <p:spPr bwMode="auto">
          <a:noFill/>
          <a:ln>
            <a:solidFill>
              <a:srgbClr val="000000"/>
            </a:solidFill>
            <a:miter lim="800000"/>
            <a:headEnd/>
            <a:tailEnd/>
          </a:ln>
          <a:extLst>
            <a:ext uri="{FAA26D3D-D897-4be2-8F04-BA451C77F1D7}">
              <ma14:placeholderFlag xmlns:ma14="http://schemas.microsoft.com/office/mac/drawingml/2011/main" val="1"/>
            </a:ext>
            <a:ext uri="{909E8E84-426E-40dd-AFC4-6F175D3DCCD1}">
              <a14:hiddenFill xmlns="" xmlns:a14="http://schemas.microsoft.com/office/drawing/2010/main">
                <a:solidFill>
                  <a:srgbClr val="FFFFFF"/>
                </a:solidFill>
              </a14:hiddenFill>
            </a:ext>
          </a:extLst>
        </p:spPr>
      </p:sp>
      <p:sp>
        <p:nvSpPr>
          <p:cNvPr id="16387" name="Rectangle 3"/>
          <p:cNvSpPr>
            <a:spLocks noGrp="1" noChangeArrowheads="1"/>
          </p:cNvSpPr>
          <p:nvPr>
            <p:ph type="body" idx="1"/>
          </p:nvPr>
        </p:nvSpPr>
        <p:spPr bwMode="auto">
          <a:noFill/>
          <a:extLst>
            <a:ext uri="{FAA26D3D-D897-4be2-8F04-BA451C77F1D7}">
              <ma14:placeholderFlag xmlns:ma14="http://schemas.microsoft.com/office/mac/drawingml/2011/main"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a:latin typeface="Calibri" charset="0"/>
              <a:ea typeface="ＭＳ Ｐゴシック" charset="0"/>
              <a:cs typeface="ＭＳ Ｐゴシック" charset="0"/>
            </a:endParaRPr>
          </a:p>
        </p:txBody>
      </p:sp>
    </p:spTree>
    <p:extLst>
      <p:ext uri="{BB962C8B-B14F-4D97-AF65-F5344CB8AC3E}">
        <p14:creationId xmlns:p14="http://schemas.microsoft.com/office/powerpoint/2010/main" val="111069284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0" y="1371600"/>
            <a:ext cx="9144000" cy="1470025"/>
          </a:xfrm>
        </p:spPr>
        <p:txBody>
          <a:bodyPr/>
          <a:lstStyle>
            <a:lvl1pPr algn="ctr">
              <a:defRPr sz="4400"/>
            </a:lvl1pPr>
          </a:lstStyle>
          <a:p>
            <a:r>
              <a:rPr lang="en-US" dirty="0" smtClean="0"/>
              <a:t>Click to edit Master title style</a:t>
            </a:r>
            <a:endParaRPr lang="en-AU" dirty="0"/>
          </a:p>
        </p:txBody>
      </p:sp>
      <p:sp>
        <p:nvSpPr>
          <p:cNvPr id="3" name="Subtitle 2"/>
          <p:cNvSpPr>
            <a:spLocks noGrp="1"/>
          </p:cNvSpPr>
          <p:nvPr>
            <p:ph type="subTitle" idx="1"/>
          </p:nvPr>
        </p:nvSpPr>
        <p:spPr>
          <a:xfrm>
            <a:off x="0" y="3276600"/>
            <a:ext cx="9144000" cy="1295400"/>
          </a:xfrm>
        </p:spPr>
        <p:txBody>
          <a:bodyPr/>
          <a:lstStyle>
            <a:lvl1pPr marL="0" indent="0" algn="ctr">
              <a:buNone/>
              <a:defRPr sz="2800"/>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dirty="0" smtClean="0"/>
              <a:t>Click to edit Master subtitle style</a:t>
            </a:r>
            <a:endParaRPr lang="en-AU" dirty="0"/>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3F61E90F-4D9D-7A4C-8FB3-3635F698F78B}" type="slidenum">
              <a:rPr lang="en-US"/>
              <a:pPr>
                <a:defRPr/>
              </a:pPr>
              <a:t>‹#›</a:t>
            </a:fld>
            <a:endParaRPr lang="en-US"/>
          </a:p>
        </p:txBody>
      </p:sp>
    </p:spTree>
    <p:extLst>
      <p:ext uri="{BB962C8B-B14F-4D97-AF65-F5344CB8AC3E}">
        <p14:creationId xmlns:p14="http://schemas.microsoft.com/office/powerpoint/2010/main" val="30385360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1F29C1F7-A6CE-FE4A-9ACD-778CB998AC47}" type="slidenum">
              <a:rPr lang="en-US"/>
              <a:pPr>
                <a:defRPr/>
              </a:pPr>
              <a:t>‹#›</a:t>
            </a:fld>
            <a:endParaRPr lang="en-US"/>
          </a:p>
        </p:txBody>
      </p:sp>
    </p:spTree>
    <p:extLst>
      <p:ext uri="{BB962C8B-B14F-4D97-AF65-F5344CB8AC3E}">
        <p14:creationId xmlns:p14="http://schemas.microsoft.com/office/powerpoint/2010/main" val="36133903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990600"/>
            <a:ext cx="2286000" cy="5668963"/>
          </a:xfrm>
        </p:spPr>
        <p:txBody>
          <a:bodyPr vert="eaVert"/>
          <a:lstStyle/>
          <a:p>
            <a:r>
              <a:rPr lang="en-US" smtClean="0"/>
              <a:t>Click to edit Master title style</a:t>
            </a:r>
            <a:endParaRPr lang="en-AU"/>
          </a:p>
        </p:txBody>
      </p:sp>
      <p:sp>
        <p:nvSpPr>
          <p:cNvPr id="3" name="Vertical Text Placeholder 2"/>
          <p:cNvSpPr>
            <a:spLocks noGrp="1"/>
          </p:cNvSpPr>
          <p:nvPr>
            <p:ph type="body" orient="vert" idx="1"/>
          </p:nvPr>
        </p:nvSpPr>
        <p:spPr>
          <a:xfrm>
            <a:off x="0" y="990600"/>
            <a:ext cx="6705600" cy="566896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9EEF3A86-0550-7742-914A-CA45D6CF115F}" type="slidenum">
              <a:rPr lang="en-US"/>
              <a:pPr>
                <a:defRPr/>
              </a:pPr>
              <a:t>‹#›</a:t>
            </a:fld>
            <a:endParaRPr lang="en-US"/>
          </a:p>
        </p:txBody>
      </p:sp>
    </p:spTree>
    <p:extLst>
      <p:ext uri="{BB962C8B-B14F-4D97-AF65-F5344CB8AC3E}">
        <p14:creationId xmlns:p14="http://schemas.microsoft.com/office/powerpoint/2010/main" val="11468206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03DF51D4-4EC7-1F49-BACE-95A1F46ACE33}" type="slidenum">
              <a:rPr lang="en-US"/>
              <a:pPr>
                <a:defRPr/>
              </a:pPr>
              <a:t>‹#›</a:t>
            </a:fld>
            <a:endParaRPr lang="en-US"/>
          </a:p>
        </p:txBody>
      </p:sp>
    </p:spTree>
    <p:extLst>
      <p:ext uri="{BB962C8B-B14F-4D97-AF65-F5344CB8AC3E}">
        <p14:creationId xmlns:p14="http://schemas.microsoft.com/office/powerpoint/2010/main" val="11943538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AU"/>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43AFB262-8D52-C648-840D-A7CE489437E9}" type="slidenum">
              <a:rPr lang="en-US"/>
              <a:pPr>
                <a:defRPr/>
              </a:pPr>
              <a:t>‹#›</a:t>
            </a:fld>
            <a:endParaRPr lang="en-US"/>
          </a:p>
        </p:txBody>
      </p:sp>
    </p:spTree>
    <p:extLst>
      <p:ext uri="{BB962C8B-B14F-4D97-AF65-F5344CB8AC3E}">
        <p14:creationId xmlns:p14="http://schemas.microsoft.com/office/powerpoint/2010/main" val="30560787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sz="half" idx="1"/>
          </p:nvPr>
        </p:nvSpPr>
        <p:spPr>
          <a:xfrm>
            <a:off x="0" y="2133600"/>
            <a:ext cx="4495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Content Placeholder 3"/>
          <p:cNvSpPr>
            <a:spLocks noGrp="1"/>
          </p:cNvSpPr>
          <p:nvPr>
            <p:ph sz="half" idx="2"/>
          </p:nvPr>
        </p:nvSpPr>
        <p:spPr>
          <a:xfrm>
            <a:off x="4648200" y="2133600"/>
            <a:ext cx="4495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2AF80F89-08AB-4C41-A022-0F5C8DE37B39}" type="slidenum">
              <a:rPr lang="en-US"/>
              <a:pPr>
                <a:defRPr/>
              </a:pPr>
              <a:t>‹#›</a:t>
            </a:fld>
            <a:endParaRPr lang="en-US"/>
          </a:p>
        </p:txBody>
      </p:sp>
    </p:spTree>
    <p:extLst>
      <p:ext uri="{BB962C8B-B14F-4D97-AF65-F5344CB8AC3E}">
        <p14:creationId xmlns:p14="http://schemas.microsoft.com/office/powerpoint/2010/main" val="34347899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AU"/>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266BC9F7-5EF3-B445-9CD1-16EC64A9F7BF}" type="slidenum">
              <a:rPr lang="en-US"/>
              <a:pPr>
                <a:defRPr/>
              </a:pPr>
              <a:t>‹#›</a:t>
            </a:fld>
            <a:endParaRPr lang="en-US"/>
          </a:p>
        </p:txBody>
      </p:sp>
    </p:spTree>
    <p:extLst>
      <p:ext uri="{BB962C8B-B14F-4D97-AF65-F5344CB8AC3E}">
        <p14:creationId xmlns:p14="http://schemas.microsoft.com/office/powerpoint/2010/main" val="2469592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36E69CB7-D355-1249-801C-B16B404DD5C7}" type="slidenum">
              <a:rPr lang="en-US"/>
              <a:pPr>
                <a:defRPr/>
              </a:pPr>
              <a:t>‹#›</a:t>
            </a:fld>
            <a:endParaRPr lang="en-US"/>
          </a:p>
        </p:txBody>
      </p:sp>
    </p:spTree>
    <p:extLst>
      <p:ext uri="{BB962C8B-B14F-4D97-AF65-F5344CB8AC3E}">
        <p14:creationId xmlns:p14="http://schemas.microsoft.com/office/powerpoint/2010/main" val="20233464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E5147FF2-4469-E94A-BC37-90DE9F38FCA4}" type="slidenum">
              <a:rPr lang="en-US"/>
              <a:pPr>
                <a:defRPr/>
              </a:pPr>
              <a:t>‹#›</a:t>
            </a:fld>
            <a:endParaRPr lang="en-US"/>
          </a:p>
        </p:txBody>
      </p:sp>
    </p:spTree>
    <p:extLst>
      <p:ext uri="{BB962C8B-B14F-4D97-AF65-F5344CB8AC3E}">
        <p14:creationId xmlns:p14="http://schemas.microsoft.com/office/powerpoint/2010/main" val="2627316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AU"/>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67E8F895-E55A-5F4F-A56A-3F1F740B8825}" type="slidenum">
              <a:rPr lang="en-US"/>
              <a:pPr>
                <a:defRPr/>
              </a:pPr>
              <a:t>‹#›</a:t>
            </a:fld>
            <a:endParaRPr lang="en-US"/>
          </a:p>
        </p:txBody>
      </p:sp>
    </p:spTree>
    <p:extLst>
      <p:ext uri="{BB962C8B-B14F-4D97-AF65-F5344CB8AC3E}">
        <p14:creationId xmlns:p14="http://schemas.microsoft.com/office/powerpoint/2010/main" val="3459632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AU"/>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AU"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FD4EC35A-C0E9-0543-B5BB-B3F3F4346C34}" type="slidenum">
              <a:rPr lang="en-US"/>
              <a:pPr>
                <a:defRPr/>
              </a:pPr>
              <a:t>‹#›</a:t>
            </a:fld>
            <a:endParaRPr lang="en-US"/>
          </a:p>
        </p:txBody>
      </p:sp>
    </p:spTree>
    <p:extLst>
      <p:ext uri="{BB962C8B-B14F-4D97-AF65-F5344CB8AC3E}">
        <p14:creationId xmlns:p14="http://schemas.microsoft.com/office/powerpoint/2010/main" val="3752664449"/>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3" Type="http://schemas.openxmlformats.org/officeDocument/2006/relationships/image" Target="../media/image1.jp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1027" name="Rectangle 2"/>
          <p:cNvSpPr>
            <a:spLocks noGrp="1" noChangeArrowheads="1"/>
          </p:cNvSpPr>
          <p:nvPr>
            <p:ph type="title"/>
          </p:nvPr>
        </p:nvSpPr>
        <p:spPr bwMode="auto">
          <a:xfrm>
            <a:off x="304800" y="381000"/>
            <a:ext cx="8839200" cy="762000"/>
          </a:xfrm>
          <a:prstGeom prst="rect">
            <a:avLst/>
          </a:prstGeom>
          <a:noFill/>
          <a:ln>
            <a:noFill/>
          </a:ln>
          <a:extLst>
            <a:ext uri="{FAA26D3D-D897-4be2-8F04-BA451C77F1D7}">
              <ma14:placeholderFlag xmlns:ma14="http://schemas.microsoft.com/office/mac/drawingml/2011/main"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8" name="Rectangle 3"/>
          <p:cNvSpPr>
            <a:spLocks noGrp="1" noChangeArrowheads="1"/>
          </p:cNvSpPr>
          <p:nvPr>
            <p:ph type="body" idx="1"/>
          </p:nvPr>
        </p:nvSpPr>
        <p:spPr bwMode="auto">
          <a:xfrm>
            <a:off x="0" y="1524000"/>
            <a:ext cx="8534400" cy="4343400"/>
          </a:xfrm>
          <a:prstGeom prst="rect">
            <a:avLst/>
          </a:prstGeom>
          <a:noFill/>
          <a:ln>
            <a:noFill/>
          </a:ln>
          <a:extLst>
            <a:ext uri="{FAA26D3D-D897-4be2-8F04-BA451C77F1D7}">
              <ma14:placeholderFlag xmlns:ma14="http://schemas.microsoft.com/office/mac/drawingml/2011/main"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a:defRPr/>
            </a:pPr>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a:defRPr/>
            </a:pPr>
            <a:fld id="{C47838A9-5145-3143-9333-666464D36EDC}"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rtl="0" eaLnBrk="0" fontAlgn="base" hangingPunct="0">
        <a:spcBef>
          <a:spcPct val="0"/>
        </a:spcBef>
        <a:spcAft>
          <a:spcPct val="0"/>
        </a:spcAft>
        <a:defRPr sz="3200" b="1">
          <a:solidFill>
            <a:schemeClr val="tx2"/>
          </a:solidFill>
          <a:latin typeface="+mj-lt"/>
          <a:ea typeface="ＭＳ Ｐゴシック" pitchFamily="-106" charset="-128"/>
          <a:cs typeface="ＭＳ Ｐゴシック" pitchFamily="-106" charset="-128"/>
        </a:defRPr>
      </a:lvl1pPr>
      <a:lvl2pPr algn="l" rtl="0" eaLnBrk="0" fontAlgn="base" hangingPunct="0">
        <a:spcBef>
          <a:spcPct val="0"/>
        </a:spcBef>
        <a:spcAft>
          <a:spcPct val="0"/>
        </a:spcAft>
        <a:defRPr sz="3200" b="1">
          <a:solidFill>
            <a:schemeClr val="tx2"/>
          </a:solidFill>
          <a:latin typeface="Arial" charset="0"/>
          <a:ea typeface="ＭＳ Ｐゴシック" pitchFamily="-106" charset="-128"/>
          <a:cs typeface="ＭＳ Ｐゴシック" pitchFamily="-106" charset="-128"/>
        </a:defRPr>
      </a:lvl2pPr>
      <a:lvl3pPr algn="l" rtl="0" eaLnBrk="0" fontAlgn="base" hangingPunct="0">
        <a:spcBef>
          <a:spcPct val="0"/>
        </a:spcBef>
        <a:spcAft>
          <a:spcPct val="0"/>
        </a:spcAft>
        <a:defRPr sz="3200" b="1">
          <a:solidFill>
            <a:schemeClr val="tx2"/>
          </a:solidFill>
          <a:latin typeface="Arial" charset="0"/>
          <a:ea typeface="ＭＳ Ｐゴシック" pitchFamily="-106" charset="-128"/>
          <a:cs typeface="ＭＳ Ｐゴシック" pitchFamily="-106" charset="-128"/>
        </a:defRPr>
      </a:lvl3pPr>
      <a:lvl4pPr algn="l" rtl="0" eaLnBrk="0" fontAlgn="base" hangingPunct="0">
        <a:spcBef>
          <a:spcPct val="0"/>
        </a:spcBef>
        <a:spcAft>
          <a:spcPct val="0"/>
        </a:spcAft>
        <a:defRPr sz="3200" b="1">
          <a:solidFill>
            <a:schemeClr val="tx2"/>
          </a:solidFill>
          <a:latin typeface="Arial" charset="0"/>
          <a:ea typeface="ＭＳ Ｐゴシック" pitchFamily="-106" charset="-128"/>
          <a:cs typeface="ＭＳ Ｐゴシック" pitchFamily="-106" charset="-128"/>
        </a:defRPr>
      </a:lvl4pPr>
      <a:lvl5pPr algn="l" rtl="0" eaLnBrk="0" fontAlgn="base" hangingPunct="0">
        <a:spcBef>
          <a:spcPct val="0"/>
        </a:spcBef>
        <a:spcAft>
          <a:spcPct val="0"/>
        </a:spcAft>
        <a:defRPr sz="3200" b="1">
          <a:solidFill>
            <a:schemeClr val="tx2"/>
          </a:solidFill>
          <a:latin typeface="Arial" charset="0"/>
          <a:ea typeface="ＭＳ Ｐゴシック" pitchFamily="-106" charset="-128"/>
          <a:cs typeface="ＭＳ Ｐゴシック" pitchFamily="-106" charset="-128"/>
        </a:defRPr>
      </a:lvl5pPr>
      <a:lvl6pPr marL="457200" algn="l" rtl="0" fontAlgn="base">
        <a:spcBef>
          <a:spcPct val="0"/>
        </a:spcBef>
        <a:spcAft>
          <a:spcPct val="0"/>
        </a:spcAft>
        <a:defRPr sz="3200" b="1">
          <a:solidFill>
            <a:schemeClr val="tx2"/>
          </a:solidFill>
          <a:latin typeface="Arial" charset="0"/>
        </a:defRPr>
      </a:lvl6pPr>
      <a:lvl7pPr marL="914400" algn="l" rtl="0" fontAlgn="base">
        <a:spcBef>
          <a:spcPct val="0"/>
        </a:spcBef>
        <a:spcAft>
          <a:spcPct val="0"/>
        </a:spcAft>
        <a:defRPr sz="3200" b="1">
          <a:solidFill>
            <a:schemeClr val="tx2"/>
          </a:solidFill>
          <a:latin typeface="Arial" charset="0"/>
        </a:defRPr>
      </a:lvl7pPr>
      <a:lvl8pPr marL="1371600" algn="l" rtl="0" fontAlgn="base">
        <a:spcBef>
          <a:spcPct val="0"/>
        </a:spcBef>
        <a:spcAft>
          <a:spcPct val="0"/>
        </a:spcAft>
        <a:defRPr sz="3200" b="1">
          <a:solidFill>
            <a:schemeClr val="tx2"/>
          </a:solidFill>
          <a:latin typeface="Arial" charset="0"/>
        </a:defRPr>
      </a:lvl8pPr>
      <a:lvl9pPr marL="1828800" algn="l" rtl="0" fontAlgn="base">
        <a:spcBef>
          <a:spcPct val="0"/>
        </a:spcBef>
        <a:spcAft>
          <a:spcPct val="0"/>
        </a:spcAft>
        <a:defRPr sz="3200" b="1">
          <a:solidFill>
            <a:schemeClr val="tx2"/>
          </a:solidFill>
          <a:latin typeface="Arial" charset="0"/>
        </a:defRPr>
      </a:lvl9pPr>
    </p:titleStyle>
    <p:bodyStyle>
      <a:lvl1pPr marL="250825" indent="-342900" algn="l" rtl="0" eaLnBrk="0" fontAlgn="base" hangingPunct="0">
        <a:spcBef>
          <a:spcPct val="20000"/>
        </a:spcBef>
        <a:spcAft>
          <a:spcPts val="600"/>
        </a:spcAft>
        <a:buChar char="•"/>
        <a:defRPr sz="2400">
          <a:solidFill>
            <a:schemeClr val="tx1"/>
          </a:solidFill>
          <a:latin typeface="+mn-lt"/>
          <a:ea typeface="ＭＳ Ｐゴシック" pitchFamily="-106" charset="-128"/>
          <a:cs typeface="ＭＳ Ｐゴシック" pitchFamily="-106" charset="-128"/>
        </a:defRPr>
      </a:lvl1pPr>
      <a:lvl2pPr marL="742950" indent="-285750" algn="l" rtl="0" eaLnBrk="0" fontAlgn="base" hangingPunct="0">
        <a:spcBef>
          <a:spcPct val="20000"/>
        </a:spcBef>
        <a:spcAft>
          <a:spcPts val="600"/>
        </a:spcAft>
        <a:buChar char="–"/>
        <a:defRPr sz="2400">
          <a:solidFill>
            <a:schemeClr val="tx1"/>
          </a:solidFill>
          <a:latin typeface="+mn-lt"/>
          <a:ea typeface="ＭＳ Ｐゴシック" pitchFamily="-106" charset="-128"/>
        </a:defRPr>
      </a:lvl2pPr>
      <a:lvl3pPr marL="1143000" indent="-228600" algn="l" rtl="0" eaLnBrk="0" fontAlgn="base" hangingPunct="0">
        <a:spcBef>
          <a:spcPct val="20000"/>
        </a:spcBef>
        <a:spcAft>
          <a:spcPts val="600"/>
        </a:spcAft>
        <a:buChar char="•"/>
        <a:defRPr sz="2000">
          <a:solidFill>
            <a:schemeClr val="tx1"/>
          </a:solidFill>
          <a:latin typeface="+mn-lt"/>
          <a:ea typeface="ＭＳ Ｐゴシック" pitchFamily="-106" charset="-128"/>
        </a:defRPr>
      </a:lvl3pPr>
      <a:lvl4pPr marL="1600200" indent="-228600" algn="l" rtl="0" eaLnBrk="0" fontAlgn="base" hangingPunct="0">
        <a:spcBef>
          <a:spcPct val="20000"/>
        </a:spcBef>
        <a:spcAft>
          <a:spcPts val="600"/>
        </a:spcAft>
        <a:buChar char="–"/>
        <a:defRPr>
          <a:solidFill>
            <a:schemeClr val="tx1"/>
          </a:solidFill>
          <a:latin typeface="+mn-lt"/>
          <a:ea typeface="ＭＳ Ｐゴシック" pitchFamily="-106" charset="-128"/>
        </a:defRPr>
      </a:lvl4pPr>
      <a:lvl5pPr marL="2057400" indent="-228600" algn="l" rtl="0" eaLnBrk="0" fontAlgn="base" hangingPunct="0">
        <a:spcBef>
          <a:spcPct val="20000"/>
        </a:spcBef>
        <a:spcAft>
          <a:spcPts val="600"/>
        </a:spcAft>
        <a:buChar char="»"/>
        <a:defRPr>
          <a:solidFill>
            <a:schemeClr val="tx1"/>
          </a:solidFill>
          <a:latin typeface="+mn-lt"/>
          <a:ea typeface="ＭＳ Ｐゴシック" pitchFamily="-106" charset="-128"/>
        </a:defRPr>
      </a:lvl5pPr>
      <a:lvl6pPr marL="2514600" indent="-228600" algn="l" rtl="0" fontAlgn="base">
        <a:spcBef>
          <a:spcPct val="20000"/>
        </a:spcBef>
        <a:spcAft>
          <a:spcPct val="0"/>
        </a:spcAft>
        <a:buChar char="»"/>
        <a:defRPr>
          <a:solidFill>
            <a:schemeClr val="tx1"/>
          </a:solidFill>
          <a:latin typeface="+mn-lt"/>
        </a:defRPr>
      </a:lvl6pPr>
      <a:lvl7pPr marL="2971800" indent="-228600" algn="l" rtl="0" fontAlgn="base">
        <a:spcBef>
          <a:spcPct val="20000"/>
        </a:spcBef>
        <a:spcAft>
          <a:spcPct val="0"/>
        </a:spcAft>
        <a:buChar char="»"/>
        <a:defRPr>
          <a:solidFill>
            <a:schemeClr val="tx1"/>
          </a:solidFill>
          <a:latin typeface="+mn-lt"/>
        </a:defRPr>
      </a:lvl7pPr>
      <a:lvl8pPr marL="3429000" indent="-228600" algn="l" rtl="0" fontAlgn="base">
        <a:spcBef>
          <a:spcPct val="20000"/>
        </a:spcBef>
        <a:spcAft>
          <a:spcPct val="0"/>
        </a:spcAft>
        <a:buChar char="»"/>
        <a:defRPr>
          <a:solidFill>
            <a:schemeClr val="tx1"/>
          </a:solidFill>
          <a:latin typeface="+mn-lt"/>
        </a:defRPr>
      </a:lvl8pPr>
      <a:lvl9pPr marL="3886200" indent="-228600" algn="l" rtl="0" fontAlgn="base">
        <a:spcBef>
          <a:spcPct val="20000"/>
        </a:spcBef>
        <a:spcAft>
          <a:spcPct val="0"/>
        </a:spcAft>
        <a:buChar char="»"/>
        <a:defRPr>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 Id="rId3" Type="http://schemas.openxmlformats.org/officeDocument/2006/relationships/image" Target="../media/image2.jp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4" Type="http://schemas.openxmlformats.org/officeDocument/2006/relationships/diagramQuickStyle" Target="../diagrams/quickStyle1.xml"/><Relationship Id="rId5" Type="http://schemas.openxmlformats.org/officeDocument/2006/relationships/diagramColors" Target="../diagrams/colors1.xml"/><Relationship Id="rId6" Type="http://schemas.microsoft.com/office/2007/relationships/diagramDrawing" Target="../diagrams/drawing1.xml"/><Relationship Id="rId7" Type="http://schemas.openxmlformats.org/officeDocument/2006/relationships/image" Target="../media/image3.jpeg"/><Relationship Id="rId1" Type="http://schemas.openxmlformats.org/officeDocument/2006/relationships/slideLayout" Target="../slideLayouts/slideLayout2.xml"/><Relationship Id="rId2" Type="http://schemas.openxmlformats.org/officeDocument/2006/relationships/diagramData" Target="../diagrams/data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15362" name="Rectangle 14"/>
          <p:cNvSpPr>
            <a:spLocks noGrp="1" noChangeArrowheads="1"/>
          </p:cNvSpPr>
          <p:nvPr>
            <p:ph type="title"/>
          </p:nvPr>
        </p:nvSpPr>
        <p:spPr>
          <a:xfrm>
            <a:off x="3200400" y="2438400"/>
            <a:ext cx="5638800" cy="4443248"/>
          </a:xfrm>
          <a:solidFill>
            <a:schemeClr val="accent2">
              <a:alpha val="0"/>
            </a:schemeClr>
          </a:solidFill>
        </p:spPr>
        <p:txBody>
          <a:bodyPr anchor="ctr"/>
          <a:lstStyle/>
          <a:p>
            <a:pPr algn="r"/>
            <a:r>
              <a:rPr lang="en-US" dirty="0" smtClean="0">
                <a:solidFill>
                  <a:schemeClr val="bg1"/>
                </a:solidFill>
                <a:latin typeface="Arial" charset="0"/>
                <a:ea typeface="ＭＳ Ｐゴシック" charset="0"/>
                <a:cs typeface="ＭＳ Ｐゴシック" charset="0"/>
              </a:rPr>
              <a:t/>
            </a:r>
            <a:br>
              <a:rPr lang="en-US" dirty="0" smtClean="0">
                <a:solidFill>
                  <a:schemeClr val="bg1"/>
                </a:solidFill>
                <a:latin typeface="Arial" charset="0"/>
                <a:ea typeface="ＭＳ Ｐゴシック" charset="0"/>
                <a:cs typeface="ＭＳ Ｐゴシック" charset="0"/>
              </a:rPr>
            </a:br>
            <a:r>
              <a:rPr lang="en-US" dirty="0" smtClean="0">
                <a:solidFill>
                  <a:schemeClr val="bg1"/>
                </a:solidFill>
                <a:latin typeface="Arial" charset="0"/>
                <a:ea typeface="ＭＳ Ｐゴシック" charset="0"/>
                <a:cs typeface="ＭＳ Ｐゴシック" charset="0"/>
              </a:rPr>
              <a:t/>
            </a:r>
            <a:br>
              <a:rPr lang="en-US" dirty="0" smtClean="0">
                <a:solidFill>
                  <a:schemeClr val="bg1"/>
                </a:solidFill>
                <a:latin typeface="Arial" charset="0"/>
                <a:ea typeface="ＭＳ Ｐゴシック" charset="0"/>
                <a:cs typeface="ＭＳ Ｐゴシック" charset="0"/>
              </a:rPr>
            </a:br>
            <a:r>
              <a:rPr lang="en-US" dirty="0" smtClean="0">
                <a:solidFill>
                  <a:schemeClr val="bg1"/>
                </a:solidFill>
                <a:latin typeface="Arial" charset="0"/>
                <a:ea typeface="ＭＳ Ｐゴシック" charset="0"/>
                <a:cs typeface="ＭＳ Ｐゴシック" charset="0"/>
              </a:rPr>
              <a:t>Escalation</a:t>
            </a:r>
            <a:r>
              <a:rPr lang="en-US" sz="2400" b="0" dirty="0">
                <a:solidFill>
                  <a:schemeClr val="bg1"/>
                </a:solidFill>
                <a:latin typeface="Arial" charset="0"/>
                <a:ea typeface="ＭＳ Ｐゴシック" charset="0"/>
                <a:cs typeface="ＭＳ Ｐゴシック" charset="0"/>
              </a:rPr>
              <a:t/>
            </a:r>
            <a:br>
              <a:rPr lang="en-US" sz="2400" b="0" dirty="0">
                <a:solidFill>
                  <a:schemeClr val="bg1"/>
                </a:solidFill>
                <a:latin typeface="Arial" charset="0"/>
                <a:ea typeface="ＭＳ Ｐゴシック" charset="0"/>
                <a:cs typeface="ＭＳ Ｐゴシック" charset="0"/>
              </a:rPr>
            </a:br>
            <a:r>
              <a:rPr lang="en-US" sz="2400" b="0">
                <a:solidFill>
                  <a:schemeClr val="bg1"/>
                </a:solidFill>
                <a:latin typeface="Arial" charset="0"/>
                <a:ea typeface="ＭＳ Ｐゴシック" charset="0"/>
                <a:cs typeface="ＭＳ Ｐゴシック" charset="0"/>
              </a:rPr>
              <a:t> </a:t>
            </a:r>
            <a:r>
              <a:rPr lang="en-US" sz="2400" b="0" smtClean="0">
                <a:solidFill>
                  <a:schemeClr val="bg1"/>
                </a:solidFill>
                <a:latin typeface="Arial" charset="0"/>
                <a:ea typeface="ＭＳ Ｐゴシック" charset="0"/>
                <a:cs typeface="ＭＳ Ｐゴシック" charset="0"/>
              </a:rPr>
              <a:t>2017 </a:t>
            </a:r>
            <a:br>
              <a:rPr lang="en-US" sz="2400" b="0" smtClean="0">
                <a:solidFill>
                  <a:schemeClr val="bg1"/>
                </a:solidFill>
                <a:latin typeface="Arial" charset="0"/>
                <a:ea typeface="ＭＳ Ｐゴシック" charset="0"/>
                <a:cs typeface="ＭＳ Ｐゴシック" charset="0"/>
              </a:rPr>
            </a:br>
            <a:r>
              <a:rPr lang="en-US" sz="2400" b="0" smtClean="0">
                <a:solidFill>
                  <a:schemeClr val="bg1"/>
                </a:solidFill>
                <a:latin typeface="Arial" charset="0"/>
                <a:ea typeface="ＭＳ Ｐゴシック" charset="0"/>
                <a:cs typeface="ＭＳ Ｐゴシック" charset="0"/>
              </a:rPr>
              <a:t>PART 1</a:t>
            </a:r>
            <a:endParaRPr lang="en-US" sz="2400" b="0" dirty="0">
              <a:solidFill>
                <a:schemeClr val="bg1"/>
              </a:solidFill>
              <a:latin typeface="Arial" charset="0"/>
              <a:ea typeface="ＭＳ Ｐゴシック" charset="0"/>
              <a:cs typeface="ＭＳ Ｐゴシック"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r>
              <a:rPr lang="en-US" altLang="en-US" dirty="0" smtClean="0">
                <a:ea typeface="ＭＳ Ｐゴシック" panose="020B0600070205080204" pitchFamily="34" charset="-128"/>
              </a:rPr>
              <a:t>Change </a:t>
            </a:r>
            <a:r>
              <a:rPr lang="en-US" altLang="en-US" dirty="0" err="1" smtClean="0">
                <a:ea typeface="ＭＳ Ｐゴシック" panose="020B0600070205080204" pitchFamily="34" charset="-128"/>
              </a:rPr>
              <a:t>Behaviour</a:t>
            </a:r>
            <a:endParaRPr lang="en-AU" altLang="en-US" dirty="0" smtClean="0">
              <a:ea typeface="ＭＳ Ｐゴシック" panose="020B0600070205080204" pitchFamily="34" charset="-128"/>
            </a:endParaRPr>
          </a:p>
        </p:txBody>
      </p:sp>
      <p:sp>
        <p:nvSpPr>
          <p:cNvPr id="5126" name="Rectangle 6"/>
          <p:cNvSpPr>
            <a:spLocks noGrp="1" noChangeArrowheads="1"/>
          </p:cNvSpPr>
          <p:nvPr>
            <p:ph type="body" idx="1"/>
          </p:nvPr>
        </p:nvSpPr>
        <p:spPr/>
        <p:txBody>
          <a:bodyPr/>
          <a:lstStyle/>
          <a:p>
            <a:r>
              <a:rPr lang="en-AU" altLang="en-US" smtClean="0">
                <a:ea typeface="ＭＳ Ｐゴシック" panose="020B0600070205080204" pitchFamily="34" charset="-128"/>
              </a:rPr>
              <a:t>Effective on-field presence</a:t>
            </a:r>
          </a:p>
          <a:p>
            <a:pPr lvl="1"/>
            <a:r>
              <a:rPr lang="en-AU" altLang="en-US" smtClean="0">
                <a:ea typeface="ＭＳ Ｐゴシック" panose="020B0600070205080204" pitchFamily="34" charset="-128"/>
              </a:rPr>
              <a:t>Body language</a:t>
            </a:r>
          </a:p>
          <a:p>
            <a:pPr lvl="1"/>
            <a:r>
              <a:rPr lang="en-AU" altLang="en-US" smtClean="0">
                <a:ea typeface="ＭＳ Ｐゴシック" panose="020B0600070205080204" pitchFamily="34" charset="-128"/>
              </a:rPr>
              <a:t>Only talk for actions</a:t>
            </a:r>
          </a:p>
          <a:p>
            <a:r>
              <a:rPr lang="en-AU" altLang="en-US" smtClean="0">
                <a:ea typeface="ＭＳ Ｐゴシック" panose="020B0600070205080204" pitchFamily="34" charset="-128"/>
              </a:rPr>
              <a:t>Effective captain management</a:t>
            </a:r>
          </a:p>
          <a:p>
            <a:pPr lvl="1"/>
            <a:r>
              <a:rPr lang="en-AU" altLang="en-US" smtClean="0">
                <a:ea typeface="ＭＳ Ｐゴシック" panose="020B0600070205080204" pitchFamily="34" charset="-128"/>
              </a:rPr>
              <a:t>Clarity of messages</a:t>
            </a:r>
          </a:p>
          <a:p>
            <a:pPr lvl="1"/>
            <a:r>
              <a:rPr lang="en-AU" altLang="en-US" smtClean="0">
                <a:ea typeface="ＭＳ Ｐゴシック" panose="020B0600070205080204" pitchFamily="34" charset="-128"/>
              </a:rPr>
              <a:t>Timing of messages (what can be achieved without making the referee the centre of attention?)</a:t>
            </a:r>
          </a:p>
          <a:p>
            <a:pPr lvl="1"/>
            <a:endParaRPr lang="en-AU" altLang="en-US" smtClean="0">
              <a:ea typeface="ＭＳ Ｐゴシック" panose="020B0600070205080204" pitchFamily="34" charset="-128"/>
            </a:endParaRPr>
          </a:p>
        </p:txBody>
      </p:sp>
    </p:spTree>
    <p:extLst>
      <p:ext uri="{BB962C8B-B14F-4D97-AF65-F5344CB8AC3E}">
        <p14:creationId xmlns:p14="http://schemas.microsoft.com/office/powerpoint/2010/main" val="92799681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3" presetClass="entr" presetSubtype="528" fill="hold" grpId="0" nodeType="clickEffect">
                                  <p:stCondLst>
                                    <p:cond delay="0"/>
                                  </p:stCondLst>
                                  <p:childTnLst>
                                    <p:set>
                                      <p:cBhvr>
                                        <p:cTn id="6" dur="1" fill="hold">
                                          <p:stCondLst>
                                            <p:cond delay="0"/>
                                          </p:stCondLst>
                                        </p:cTn>
                                        <p:tgtEl>
                                          <p:spTgt spid="5126">
                                            <p:txEl>
                                              <p:pRg st="0" end="0"/>
                                            </p:txEl>
                                          </p:spTgt>
                                        </p:tgtEl>
                                        <p:attrNameLst>
                                          <p:attrName>style.visibility</p:attrName>
                                        </p:attrNameLst>
                                      </p:cBhvr>
                                      <p:to>
                                        <p:strVal val="visible"/>
                                      </p:to>
                                    </p:set>
                                    <p:anim calcmode="lin" valueType="num">
                                      <p:cBhvr>
                                        <p:cTn id="7" dur="500" fill="hold"/>
                                        <p:tgtEl>
                                          <p:spTgt spid="5126">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5126">
                                            <p:txEl>
                                              <p:pRg st="0" end="0"/>
                                            </p:txEl>
                                          </p:spTgt>
                                        </p:tgtEl>
                                        <p:attrNameLst>
                                          <p:attrName>ppt_h</p:attrName>
                                        </p:attrNameLst>
                                      </p:cBhvr>
                                      <p:tavLst>
                                        <p:tav tm="0">
                                          <p:val>
                                            <p:fltVal val="0"/>
                                          </p:val>
                                        </p:tav>
                                        <p:tav tm="100000">
                                          <p:val>
                                            <p:strVal val="#ppt_h"/>
                                          </p:val>
                                        </p:tav>
                                      </p:tavLst>
                                    </p:anim>
                                    <p:anim calcmode="lin" valueType="num">
                                      <p:cBhvr>
                                        <p:cTn id="9" dur="500" fill="hold"/>
                                        <p:tgtEl>
                                          <p:spTgt spid="5126">
                                            <p:txEl>
                                              <p:pRg st="0" end="0"/>
                                            </p:txEl>
                                          </p:spTgt>
                                        </p:tgtEl>
                                        <p:attrNameLst>
                                          <p:attrName>ppt_x</p:attrName>
                                        </p:attrNameLst>
                                      </p:cBhvr>
                                      <p:tavLst>
                                        <p:tav tm="0">
                                          <p:val>
                                            <p:fltVal val="0.5"/>
                                          </p:val>
                                        </p:tav>
                                        <p:tav tm="100000">
                                          <p:val>
                                            <p:strVal val="#ppt_x"/>
                                          </p:val>
                                        </p:tav>
                                      </p:tavLst>
                                    </p:anim>
                                    <p:anim calcmode="lin" valueType="num">
                                      <p:cBhvr>
                                        <p:cTn id="10" dur="500" fill="hold"/>
                                        <p:tgtEl>
                                          <p:spTgt spid="5126">
                                            <p:txEl>
                                              <p:pRg st="0" end="0"/>
                                            </p:txEl>
                                          </p:spTgt>
                                        </p:tgtEl>
                                        <p:attrNameLst>
                                          <p:attrName>ppt_y</p:attrName>
                                        </p:attrNameLst>
                                      </p:cBhvr>
                                      <p:tavLst>
                                        <p:tav tm="0">
                                          <p:val>
                                            <p:fltVal val="0.5"/>
                                          </p:val>
                                        </p:tav>
                                        <p:tav tm="100000">
                                          <p:val>
                                            <p:strVal val="#ppt_y"/>
                                          </p:val>
                                        </p:tav>
                                      </p:tavLst>
                                    </p:anim>
                                  </p:childTnLst>
                                </p:cTn>
                              </p:par>
                              <p:par>
                                <p:cTn id="11" presetID="23" presetClass="entr" presetSubtype="528" fill="hold" grpId="0" nodeType="withEffect">
                                  <p:stCondLst>
                                    <p:cond delay="0"/>
                                  </p:stCondLst>
                                  <p:childTnLst>
                                    <p:set>
                                      <p:cBhvr>
                                        <p:cTn id="12" dur="1" fill="hold">
                                          <p:stCondLst>
                                            <p:cond delay="0"/>
                                          </p:stCondLst>
                                        </p:cTn>
                                        <p:tgtEl>
                                          <p:spTgt spid="5126">
                                            <p:txEl>
                                              <p:pRg st="1" end="1"/>
                                            </p:txEl>
                                          </p:spTgt>
                                        </p:tgtEl>
                                        <p:attrNameLst>
                                          <p:attrName>style.visibility</p:attrName>
                                        </p:attrNameLst>
                                      </p:cBhvr>
                                      <p:to>
                                        <p:strVal val="visible"/>
                                      </p:to>
                                    </p:set>
                                    <p:anim calcmode="lin" valueType="num">
                                      <p:cBhvr>
                                        <p:cTn id="13" dur="500" fill="hold"/>
                                        <p:tgtEl>
                                          <p:spTgt spid="5126">
                                            <p:txEl>
                                              <p:pRg st="1" end="1"/>
                                            </p:txEl>
                                          </p:spTgt>
                                        </p:tgtEl>
                                        <p:attrNameLst>
                                          <p:attrName>ppt_w</p:attrName>
                                        </p:attrNameLst>
                                      </p:cBhvr>
                                      <p:tavLst>
                                        <p:tav tm="0">
                                          <p:val>
                                            <p:fltVal val="0"/>
                                          </p:val>
                                        </p:tav>
                                        <p:tav tm="100000">
                                          <p:val>
                                            <p:strVal val="#ppt_w"/>
                                          </p:val>
                                        </p:tav>
                                      </p:tavLst>
                                    </p:anim>
                                    <p:anim calcmode="lin" valueType="num">
                                      <p:cBhvr>
                                        <p:cTn id="14" dur="500" fill="hold"/>
                                        <p:tgtEl>
                                          <p:spTgt spid="5126">
                                            <p:txEl>
                                              <p:pRg st="1" end="1"/>
                                            </p:txEl>
                                          </p:spTgt>
                                        </p:tgtEl>
                                        <p:attrNameLst>
                                          <p:attrName>ppt_h</p:attrName>
                                        </p:attrNameLst>
                                      </p:cBhvr>
                                      <p:tavLst>
                                        <p:tav tm="0">
                                          <p:val>
                                            <p:fltVal val="0"/>
                                          </p:val>
                                        </p:tav>
                                        <p:tav tm="100000">
                                          <p:val>
                                            <p:strVal val="#ppt_h"/>
                                          </p:val>
                                        </p:tav>
                                      </p:tavLst>
                                    </p:anim>
                                    <p:anim calcmode="lin" valueType="num">
                                      <p:cBhvr>
                                        <p:cTn id="15" dur="500" fill="hold"/>
                                        <p:tgtEl>
                                          <p:spTgt spid="5126">
                                            <p:txEl>
                                              <p:pRg st="1" end="1"/>
                                            </p:txEl>
                                          </p:spTgt>
                                        </p:tgtEl>
                                        <p:attrNameLst>
                                          <p:attrName>ppt_x</p:attrName>
                                        </p:attrNameLst>
                                      </p:cBhvr>
                                      <p:tavLst>
                                        <p:tav tm="0">
                                          <p:val>
                                            <p:fltVal val="0.5"/>
                                          </p:val>
                                        </p:tav>
                                        <p:tav tm="100000">
                                          <p:val>
                                            <p:strVal val="#ppt_x"/>
                                          </p:val>
                                        </p:tav>
                                      </p:tavLst>
                                    </p:anim>
                                    <p:anim calcmode="lin" valueType="num">
                                      <p:cBhvr>
                                        <p:cTn id="16" dur="500" fill="hold"/>
                                        <p:tgtEl>
                                          <p:spTgt spid="5126">
                                            <p:txEl>
                                              <p:pRg st="1" end="1"/>
                                            </p:txEl>
                                          </p:spTgt>
                                        </p:tgtEl>
                                        <p:attrNameLst>
                                          <p:attrName>ppt_y</p:attrName>
                                        </p:attrNameLst>
                                      </p:cBhvr>
                                      <p:tavLst>
                                        <p:tav tm="0">
                                          <p:val>
                                            <p:fltVal val="0.5"/>
                                          </p:val>
                                        </p:tav>
                                        <p:tav tm="100000">
                                          <p:val>
                                            <p:strVal val="#ppt_y"/>
                                          </p:val>
                                        </p:tav>
                                      </p:tavLst>
                                    </p:anim>
                                  </p:childTnLst>
                                </p:cTn>
                              </p:par>
                              <p:par>
                                <p:cTn id="17" presetID="23" presetClass="entr" presetSubtype="528" fill="hold" grpId="0" nodeType="withEffect">
                                  <p:stCondLst>
                                    <p:cond delay="0"/>
                                  </p:stCondLst>
                                  <p:childTnLst>
                                    <p:set>
                                      <p:cBhvr>
                                        <p:cTn id="18" dur="1" fill="hold">
                                          <p:stCondLst>
                                            <p:cond delay="0"/>
                                          </p:stCondLst>
                                        </p:cTn>
                                        <p:tgtEl>
                                          <p:spTgt spid="5126">
                                            <p:txEl>
                                              <p:pRg st="2" end="2"/>
                                            </p:txEl>
                                          </p:spTgt>
                                        </p:tgtEl>
                                        <p:attrNameLst>
                                          <p:attrName>style.visibility</p:attrName>
                                        </p:attrNameLst>
                                      </p:cBhvr>
                                      <p:to>
                                        <p:strVal val="visible"/>
                                      </p:to>
                                    </p:set>
                                    <p:anim calcmode="lin" valueType="num">
                                      <p:cBhvr>
                                        <p:cTn id="19" dur="500" fill="hold"/>
                                        <p:tgtEl>
                                          <p:spTgt spid="5126">
                                            <p:txEl>
                                              <p:pRg st="2" end="2"/>
                                            </p:txEl>
                                          </p:spTgt>
                                        </p:tgtEl>
                                        <p:attrNameLst>
                                          <p:attrName>ppt_w</p:attrName>
                                        </p:attrNameLst>
                                      </p:cBhvr>
                                      <p:tavLst>
                                        <p:tav tm="0">
                                          <p:val>
                                            <p:fltVal val="0"/>
                                          </p:val>
                                        </p:tav>
                                        <p:tav tm="100000">
                                          <p:val>
                                            <p:strVal val="#ppt_w"/>
                                          </p:val>
                                        </p:tav>
                                      </p:tavLst>
                                    </p:anim>
                                    <p:anim calcmode="lin" valueType="num">
                                      <p:cBhvr>
                                        <p:cTn id="20" dur="500" fill="hold"/>
                                        <p:tgtEl>
                                          <p:spTgt spid="5126">
                                            <p:txEl>
                                              <p:pRg st="2" end="2"/>
                                            </p:txEl>
                                          </p:spTgt>
                                        </p:tgtEl>
                                        <p:attrNameLst>
                                          <p:attrName>ppt_h</p:attrName>
                                        </p:attrNameLst>
                                      </p:cBhvr>
                                      <p:tavLst>
                                        <p:tav tm="0">
                                          <p:val>
                                            <p:fltVal val="0"/>
                                          </p:val>
                                        </p:tav>
                                        <p:tav tm="100000">
                                          <p:val>
                                            <p:strVal val="#ppt_h"/>
                                          </p:val>
                                        </p:tav>
                                      </p:tavLst>
                                    </p:anim>
                                    <p:anim calcmode="lin" valueType="num">
                                      <p:cBhvr>
                                        <p:cTn id="21" dur="500" fill="hold"/>
                                        <p:tgtEl>
                                          <p:spTgt spid="5126">
                                            <p:txEl>
                                              <p:pRg st="2" end="2"/>
                                            </p:txEl>
                                          </p:spTgt>
                                        </p:tgtEl>
                                        <p:attrNameLst>
                                          <p:attrName>ppt_x</p:attrName>
                                        </p:attrNameLst>
                                      </p:cBhvr>
                                      <p:tavLst>
                                        <p:tav tm="0">
                                          <p:val>
                                            <p:fltVal val="0.5"/>
                                          </p:val>
                                        </p:tav>
                                        <p:tav tm="100000">
                                          <p:val>
                                            <p:strVal val="#ppt_x"/>
                                          </p:val>
                                        </p:tav>
                                      </p:tavLst>
                                    </p:anim>
                                    <p:anim calcmode="lin" valueType="num">
                                      <p:cBhvr>
                                        <p:cTn id="22" dur="500" fill="hold"/>
                                        <p:tgtEl>
                                          <p:spTgt spid="5126">
                                            <p:txEl>
                                              <p:pRg st="2" end="2"/>
                                            </p:txEl>
                                          </p:spTgt>
                                        </p:tgtEl>
                                        <p:attrNameLst>
                                          <p:attrName>ppt_y</p:attrName>
                                        </p:attrNameLst>
                                      </p:cBhvr>
                                      <p:tavLst>
                                        <p:tav tm="0">
                                          <p:val>
                                            <p:fltVal val="0.5"/>
                                          </p:val>
                                        </p:tav>
                                        <p:tav tm="100000">
                                          <p:val>
                                            <p:strVal val="#ppt_y"/>
                                          </p:val>
                                        </p:tav>
                                      </p:tavLst>
                                    </p:anim>
                                  </p:childTnLst>
                                </p:cTn>
                              </p:par>
                            </p:childTnLst>
                          </p:cTn>
                        </p:par>
                      </p:childTnLst>
                    </p:cTn>
                  </p:par>
                  <p:par>
                    <p:cTn id="23" fill="hold" nodeType="clickPar">
                      <p:stCondLst>
                        <p:cond delay="indefinite"/>
                      </p:stCondLst>
                      <p:childTnLst>
                        <p:par>
                          <p:cTn id="24" fill="hold" nodeType="withGroup">
                            <p:stCondLst>
                              <p:cond delay="0"/>
                            </p:stCondLst>
                            <p:childTnLst>
                              <p:par>
                                <p:cTn id="25" presetID="23" presetClass="entr" presetSubtype="528" fill="hold" grpId="0" nodeType="clickEffect">
                                  <p:stCondLst>
                                    <p:cond delay="0"/>
                                  </p:stCondLst>
                                  <p:childTnLst>
                                    <p:set>
                                      <p:cBhvr>
                                        <p:cTn id="26" dur="1" fill="hold">
                                          <p:stCondLst>
                                            <p:cond delay="0"/>
                                          </p:stCondLst>
                                        </p:cTn>
                                        <p:tgtEl>
                                          <p:spTgt spid="5126">
                                            <p:txEl>
                                              <p:pRg st="3" end="3"/>
                                            </p:txEl>
                                          </p:spTgt>
                                        </p:tgtEl>
                                        <p:attrNameLst>
                                          <p:attrName>style.visibility</p:attrName>
                                        </p:attrNameLst>
                                      </p:cBhvr>
                                      <p:to>
                                        <p:strVal val="visible"/>
                                      </p:to>
                                    </p:set>
                                    <p:anim calcmode="lin" valueType="num">
                                      <p:cBhvr>
                                        <p:cTn id="27" dur="500" fill="hold"/>
                                        <p:tgtEl>
                                          <p:spTgt spid="5126">
                                            <p:txEl>
                                              <p:pRg st="3" end="3"/>
                                            </p:txEl>
                                          </p:spTgt>
                                        </p:tgtEl>
                                        <p:attrNameLst>
                                          <p:attrName>ppt_w</p:attrName>
                                        </p:attrNameLst>
                                      </p:cBhvr>
                                      <p:tavLst>
                                        <p:tav tm="0">
                                          <p:val>
                                            <p:fltVal val="0"/>
                                          </p:val>
                                        </p:tav>
                                        <p:tav tm="100000">
                                          <p:val>
                                            <p:strVal val="#ppt_w"/>
                                          </p:val>
                                        </p:tav>
                                      </p:tavLst>
                                    </p:anim>
                                    <p:anim calcmode="lin" valueType="num">
                                      <p:cBhvr>
                                        <p:cTn id="28" dur="500" fill="hold"/>
                                        <p:tgtEl>
                                          <p:spTgt spid="5126">
                                            <p:txEl>
                                              <p:pRg st="3" end="3"/>
                                            </p:txEl>
                                          </p:spTgt>
                                        </p:tgtEl>
                                        <p:attrNameLst>
                                          <p:attrName>ppt_h</p:attrName>
                                        </p:attrNameLst>
                                      </p:cBhvr>
                                      <p:tavLst>
                                        <p:tav tm="0">
                                          <p:val>
                                            <p:fltVal val="0"/>
                                          </p:val>
                                        </p:tav>
                                        <p:tav tm="100000">
                                          <p:val>
                                            <p:strVal val="#ppt_h"/>
                                          </p:val>
                                        </p:tav>
                                      </p:tavLst>
                                    </p:anim>
                                    <p:anim calcmode="lin" valueType="num">
                                      <p:cBhvr>
                                        <p:cTn id="29" dur="500" fill="hold"/>
                                        <p:tgtEl>
                                          <p:spTgt spid="5126">
                                            <p:txEl>
                                              <p:pRg st="3" end="3"/>
                                            </p:txEl>
                                          </p:spTgt>
                                        </p:tgtEl>
                                        <p:attrNameLst>
                                          <p:attrName>ppt_x</p:attrName>
                                        </p:attrNameLst>
                                      </p:cBhvr>
                                      <p:tavLst>
                                        <p:tav tm="0">
                                          <p:val>
                                            <p:fltVal val="0.5"/>
                                          </p:val>
                                        </p:tav>
                                        <p:tav tm="100000">
                                          <p:val>
                                            <p:strVal val="#ppt_x"/>
                                          </p:val>
                                        </p:tav>
                                      </p:tavLst>
                                    </p:anim>
                                    <p:anim calcmode="lin" valueType="num">
                                      <p:cBhvr>
                                        <p:cTn id="30" dur="500" fill="hold"/>
                                        <p:tgtEl>
                                          <p:spTgt spid="5126">
                                            <p:txEl>
                                              <p:pRg st="3" end="3"/>
                                            </p:txEl>
                                          </p:spTgt>
                                        </p:tgtEl>
                                        <p:attrNameLst>
                                          <p:attrName>ppt_y</p:attrName>
                                        </p:attrNameLst>
                                      </p:cBhvr>
                                      <p:tavLst>
                                        <p:tav tm="0">
                                          <p:val>
                                            <p:fltVal val="0.5"/>
                                          </p:val>
                                        </p:tav>
                                        <p:tav tm="100000">
                                          <p:val>
                                            <p:strVal val="#ppt_y"/>
                                          </p:val>
                                        </p:tav>
                                      </p:tavLst>
                                    </p:anim>
                                  </p:childTnLst>
                                </p:cTn>
                              </p:par>
                              <p:par>
                                <p:cTn id="31" presetID="23" presetClass="entr" presetSubtype="528" fill="hold" grpId="0" nodeType="withEffect">
                                  <p:stCondLst>
                                    <p:cond delay="0"/>
                                  </p:stCondLst>
                                  <p:childTnLst>
                                    <p:set>
                                      <p:cBhvr>
                                        <p:cTn id="32" dur="1" fill="hold">
                                          <p:stCondLst>
                                            <p:cond delay="0"/>
                                          </p:stCondLst>
                                        </p:cTn>
                                        <p:tgtEl>
                                          <p:spTgt spid="5126">
                                            <p:txEl>
                                              <p:pRg st="4" end="4"/>
                                            </p:txEl>
                                          </p:spTgt>
                                        </p:tgtEl>
                                        <p:attrNameLst>
                                          <p:attrName>style.visibility</p:attrName>
                                        </p:attrNameLst>
                                      </p:cBhvr>
                                      <p:to>
                                        <p:strVal val="visible"/>
                                      </p:to>
                                    </p:set>
                                    <p:anim calcmode="lin" valueType="num">
                                      <p:cBhvr>
                                        <p:cTn id="33" dur="500" fill="hold"/>
                                        <p:tgtEl>
                                          <p:spTgt spid="5126">
                                            <p:txEl>
                                              <p:pRg st="4" end="4"/>
                                            </p:txEl>
                                          </p:spTgt>
                                        </p:tgtEl>
                                        <p:attrNameLst>
                                          <p:attrName>ppt_w</p:attrName>
                                        </p:attrNameLst>
                                      </p:cBhvr>
                                      <p:tavLst>
                                        <p:tav tm="0">
                                          <p:val>
                                            <p:fltVal val="0"/>
                                          </p:val>
                                        </p:tav>
                                        <p:tav tm="100000">
                                          <p:val>
                                            <p:strVal val="#ppt_w"/>
                                          </p:val>
                                        </p:tav>
                                      </p:tavLst>
                                    </p:anim>
                                    <p:anim calcmode="lin" valueType="num">
                                      <p:cBhvr>
                                        <p:cTn id="34" dur="500" fill="hold"/>
                                        <p:tgtEl>
                                          <p:spTgt spid="5126">
                                            <p:txEl>
                                              <p:pRg st="4" end="4"/>
                                            </p:txEl>
                                          </p:spTgt>
                                        </p:tgtEl>
                                        <p:attrNameLst>
                                          <p:attrName>ppt_h</p:attrName>
                                        </p:attrNameLst>
                                      </p:cBhvr>
                                      <p:tavLst>
                                        <p:tav tm="0">
                                          <p:val>
                                            <p:fltVal val="0"/>
                                          </p:val>
                                        </p:tav>
                                        <p:tav tm="100000">
                                          <p:val>
                                            <p:strVal val="#ppt_h"/>
                                          </p:val>
                                        </p:tav>
                                      </p:tavLst>
                                    </p:anim>
                                    <p:anim calcmode="lin" valueType="num">
                                      <p:cBhvr>
                                        <p:cTn id="35" dur="500" fill="hold"/>
                                        <p:tgtEl>
                                          <p:spTgt spid="5126">
                                            <p:txEl>
                                              <p:pRg st="4" end="4"/>
                                            </p:txEl>
                                          </p:spTgt>
                                        </p:tgtEl>
                                        <p:attrNameLst>
                                          <p:attrName>ppt_x</p:attrName>
                                        </p:attrNameLst>
                                      </p:cBhvr>
                                      <p:tavLst>
                                        <p:tav tm="0">
                                          <p:val>
                                            <p:fltVal val="0.5"/>
                                          </p:val>
                                        </p:tav>
                                        <p:tav tm="100000">
                                          <p:val>
                                            <p:strVal val="#ppt_x"/>
                                          </p:val>
                                        </p:tav>
                                      </p:tavLst>
                                    </p:anim>
                                    <p:anim calcmode="lin" valueType="num">
                                      <p:cBhvr>
                                        <p:cTn id="36" dur="500" fill="hold"/>
                                        <p:tgtEl>
                                          <p:spTgt spid="5126">
                                            <p:txEl>
                                              <p:pRg st="4" end="4"/>
                                            </p:txEl>
                                          </p:spTgt>
                                        </p:tgtEl>
                                        <p:attrNameLst>
                                          <p:attrName>ppt_y</p:attrName>
                                        </p:attrNameLst>
                                      </p:cBhvr>
                                      <p:tavLst>
                                        <p:tav tm="0">
                                          <p:val>
                                            <p:fltVal val="0.5"/>
                                          </p:val>
                                        </p:tav>
                                        <p:tav tm="100000">
                                          <p:val>
                                            <p:strVal val="#ppt_y"/>
                                          </p:val>
                                        </p:tav>
                                      </p:tavLst>
                                    </p:anim>
                                  </p:childTnLst>
                                </p:cTn>
                              </p:par>
                              <p:par>
                                <p:cTn id="37" presetID="23" presetClass="entr" presetSubtype="528" fill="hold" grpId="0" nodeType="withEffect">
                                  <p:stCondLst>
                                    <p:cond delay="0"/>
                                  </p:stCondLst>
                                  <p:childTnLst>
                                    <p:set>
                                      <p:cBhvr>
                                        <p:cTn id="38" dur="1" fill="hold">
                                          <p:stCondLst>
                                            <p:cond delay="0"/>
                                          </p:stCondLst>
                                        </p:cTn>
                                        <p:tgtEl>
                                          <p:spTgt spid="5126">
                                            <p:txEl>
                                              <p:pRg st="5" end="5"/>
                                            </p:txEl>
                                          </p:spTgt>
                                        </p:tgtEl>
                                        <p:attrNameLst>
                                          <p:attrName>style.visibility</p:attrName>
                                        </p:attrNameLst>
                                      </p:cBhvr>
                                      <p:to>
                                        <p:strVal val="visible"/>
                                      </p:to>
                                    </p:set>
                                    <p:anim calcmode="lin" valueType="num">
                                      <p:cBhvr>
                                        <p:cTn id="39" dur="500" fill="hold"/>
                                        <p:tgtEl>
                                          <p:spTgt spid="5126">
                                            <p:txEl>
                                              <p:pRg st="5" end="5"/>
                                            </p:txEl>
                                          </p:spTgt>
                                        </p:tgtEl>
                                        <p:attrNameLst>
                                          <p:attrName>ppt_w</p:attrName>
                                        </p:attrNameLst>
                                      </p:cBhvr>
                                      <p:tavLst>
                                        <p:tav tm="0">
                                          <p:val>
                                            <p:fltVal val="0"/>
                                          </p:val>
                                        </p:tav>
                                        <p:tav tm="100000">
                                          <p:val>
                                            <p:strVal val="#ppt_w"/>
                                          </p:val>
                                        </p:tav>
                                      </p:tavLst>
                                    </p:anim>
                                    <p:anim calcmode="lin" valueType="num">
                                      <p:cBhvr>
                                        <p:cTn id="40" dur="500" fill="hold"/>
                                        <p:tgtEl>
                                          <p:spTgt spid="5126">
                                            <p:txEl>
                                              <p:pRg st="5" end="5"/>
                                            </p:txEl>
                                          </p:spTgt>
                                        </p:tgtEl>
                                        <p:attrNameLst>
                                          <p:attrName>ppt_h</p:attrName>
                                        </p:attrNameLst>
                                      </p:cBhvr>
                                      <p:tavLst>
                                        <p:tav tm="0">
                                          <p:val>
                                            <p:fltVal val="0"/>
                                          </p:val>
                                        </p:tav>
                                        <p:tav tm="100000">
                                          <p:val>
                                            <p:strVal val="#ppt_h"/>
                                          </p:val>
                                        </p:tav>
                                      </p:tavLst>
                                    </p:anim>
                                    <p:anim calcmode="lin" valueType="num">
                                      <p:cBhvr>
                                        <p:cTn id="41" dur="500" fill="hold"/>
                                        <p:tgtEl>
                                          <p:spTgt spid="5126">
                                            <p:txEl>
                                              <p:pRg st="5" end="5"/>
                                            </p:txEl>
                                          </p:spTgt>
                                        </p:tgtEl>
                                        <p:attrNameLst>
                                          <p:attrName>ppt_x</p:attrName>
                                        </p:attrNameLst>
                                      </p:cBhvr>
                                      <p:tavLst>
                                        <p:tav tm="0">
                                          <p:val>
                                            <p:fltVal val="0.5"/>
                                          </p:val>
                                        </p:tav>
                                        <p:tav tm="100000">
                                          <p:val>
                                            <p:strVal val="#ppt_x"/>
                                          </p:val>
                                        </p:tav>
                                      </p:tavLst>
                                    </p:anim>
                                    <p:anim calcmode="lin" valueType="num">
                                      <p:cBhvr>
                                        <p:cTn id="42" dur="500" fill="hold"/>
                                        <p:tgtEl>
                                          <p:spTgt spid="5126">
                                            <p:txEl>
                                              <p:pRg st="5" end="5"/>
                                            </p:txEl>
                                          </p:spTgt>
                                        </p:tgtEl>
                                        <p:attrNameLst>
                                          <p:attrName>ppt_y</p:attrName>
                                        </p:attrNameLst>
                                      </p:cBhvr>
                                      <p:tavLst>
                                        <p:tav tm="0">
                                          <p:val>
                                            <p:fltVal val="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6" grpId="0" build="p" autoUpdateAnimBg="0"/>
    </p:bld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dirty="0" smtClean="0">
                <a:ea typeface="ＭＳ Ｐゴシック" panose="020B0600070205080204" pitchFamily="34" charset="-128"/>
              </a:rPr>
              <a:t>Change </a:t>
            </a:r>
            <a:r>
              <a:rPr lang="en-US" altLang="en-US" dirty="0" err="1" smtClean="0">
                <a:ea typeface="ＭＳ Ｐゴシック" panose="020B0600070205080204" pitchFamily="34" charset="-128"/>
              </a:rPr>
              <a:t>Behaviour</a:t>
            </a:r>
            <a:endParaRPr lang="en-AU" altLang="en-US" dirty="0" smtClean="0">
              <a:ea typeface="ＭＳ Ｐゴシック" panose="020B0600070205080204" pitchFamily="34" charset="-128"/>
            </a:endParaRPr>
          </a:p>
        </p:txBody>
      </p:sp>
      <p:sp>
        <p:nvSpPr>
          <p:cNvPr id="5126" name="Rectangle 6"/>
          <p:cNvSpPr>
            <a:spLocks noGrp="1" noChangeArrowheads="1"/>
          </p:cNvSpPr>
          <p:nvPr>
            <p:ph type="body" idx="1"/>
          </p:nvPr>
        </p:nvSpPr>
        <p:spPr>
          <a:xfrm>
            <a:off x="0" y="990600"/>
            <a:ext cx="8534400" cy="4876800"/>
          </a:xfrm>
        </p:spPr>
        <p:txBody>
          <a:bodyPr/>
          <a:lstStyle/>
          <a:p>
            <a:r>
              <a:rPr lang="en-AU" altLang="en-US" dirty="0" smtClean="0">
                <a:ea typeface="ＭＳ Ｐゴシック" panose="020B0600070205080204" pitchFamily="34" charset="-128"/>
              </a:rPr>
              <a:t>Effective timing of interventions </a:t>
            </a:r>
          </a:p>
          <a:p>
            <a:pPr lvl="1"/>
            <a:r>
              <a:rPr lang="en-AU" altLang="en-US" dirty="0" smtClean="0">
                <a:ea typeface="ＭＳ Ｐゴシック" panose="020B0600070205080204" pitchFamily="34" charset="-128"/>
              </a:rPr>
              <a:t>Identifying trends early and acting on them</a:t>
            </a:r>
          </a:p>
          <a:p>
            <a:pPr lvl="1"/>
            <a:r>
              <a:rPr lang="en-AU" altLang="en-US" dirty="0" smtClean="0">
                <a:ea typeface="ＭＳ Ｐゴシック" panose="020B0600070205080204" pitchFamily="34" charset="-128"/>
              </a:rPr>
              <a:t>What is a trend? </a:t>
            </a:r>
            <a:r>
              <a:rPr lang="en-AU" altLang="en-US" b="1" dirty="0" smtClean="0">
                <a:solidFill>
                  <a:srgbClr val="92D050"/>
                </a:solidFill>
                <a:ea typeface="ＭＳ Ｐゴシック" panose="020B0600070205080204" pitchFamily="34" charset="-128"/>
              </a:rPr>
              <a:t>2 or more PK of similar type grouped together by time or location</a:t>
            </a:r>
            <a:endParaRPr lang="en-AU" altLang="en-US" dirty="0" smtClean="0">
              <a:solidFill>
                <a:srgbClr val="92D050"/>
              </a:solidFill>
              <a:ea typeface="ＭＳ Ｐゴシック" panose="020B0600070205080204" pitchFamily="34" charset="-128"/>
            </a:endParaRPr>
          </a:p>
          <a:p>
            <a:pPr lvl="1"/>
            <a:r>
              <a:rPr lang="en-AU" altLang="en-US" dirty="0" smtClean="0">
                <a:ea typeface="ＭＳ Ｐゴシック" panose="020B0600070205080204" pitchFamily="34" charset="-128"/>
              </a:rPr>
              <a:t>What do you count? </a:t>
            </a:r>
            <a:r>
              <a:rPr lang="en-AU" altLang="en-US" b="1" dirty="0" smtClean="0">
                <a:solidFill>
                  <a:srgbClr val="92D050"/>
                </a:solidFill>
                <a:ea typeface="ＭＳ Ｐゴシック" panose="020B0600070205080204" pitchFamily="34" charset="-128"/>
              </a:rPr>
              <a:t>Not just PK. Every converted advantage is also counted</a:t>
            </a:r>
            <a:endParaRPr lang="en-AU" altLang="en-US" dirty="0" smtClean="0">
              <a:solidFill>
                <a:srgbClr val="92D050"/>
              </a:solidFill>
              <a:ea typeface="ＭＳ Ｐゴシック" panose="020B0600070205080204" pitchFamily="34" charset="-128"/>
            </a:endParaRPr>
          </a:p>
          <a:p>
            <a:pPr lvl="1"/>
            <a:r>
              <a:rPr lang="en-AU" altLang="en-US" dirty="0" smtClean="0">
                <a:ea typeface="ＭＳ Ｐゴシック" panose="020B0600070205080204" pitchFamily="34" charset="-128"/>
              </a:rPr>
              <a:t>Who can help? </a:t>
            </a:r>
            <a:r>
              <a:rPr lang="en-AU" altLang="en-US" b="1" dirty="0" smtClean="0">
                <a:solidFill>
                  <a:srgbClr val="92D050"/>
                </a:solidFill>
                <a:ea typeface="ＭＳ Ｐゴシック" panose="020B0600070205080204" pitchFamily="34" charset="-128"/>
              </a:rPr>
              <a:t>Get your ARs to assist in identifying trends</a:t>
            </a:r>
            <a:endParaRPr lang="en-AU" altLang="en-US" dirty="0" smtClean="0">
              <a:solidFill>
                <a:srgbClr val="92D050"/>
              </a:solidFill>
              <a:ea typeface="ＭＳ Ｐゴシック" panose="020B0600070205080204" pitchFamily="34" charset="-128"/>
            </a:endParaRPr>
          </a:p>
          <a:p>
            <a:pPr lvl="1"/>
            <a:r>
              <a:rPr lang="en-AU" altLang="en-US" dirty="0" smtClean="0">
                <a:ea typeface="ＭＳ Ｐゴシック" panose="020B0600070205080204" pitchFamily="34" charset="-128"/>
              </a:rPr>
              <a:t>Were YC warnings or YC timely/early/late?</a:t>
            </a:r>
          </a:p>
          <a:p>
            <a:r>
              <a:rPr lang="en-AU" altLang="en-US" dirty="0" smtClean="0">
                <a:ea typeface="ＭＳ Ｐゴシック" panose="020B0600070205080204" pitchFamily="34" charset="-128"/>
              </a:rPr>
              <a:t>Do not compromise standards in pressure situations</a:t>
            </a:r>
          </a:p>
          <a:p>
            <a:pPr lvl="1"/>
            <a:r>
              <a:rPr lang="en-AU" altLang="en-US" dirty="0" smtClean="0">
                <a:ea typeface="ＭＳ Ｐゴシック" panose="020B0600070205080204" pitchFamily="34" charset="-128"/>
              </a:rPr>
              <a:t>Who adapted? The referee or the teams?</a:t>
            </a:r>
          </a:p>
          <a:p>
            <a:pPr lvl="1"/>
            <a:endParaRPr lang="en-AU" altLang="en-US" dirty="0" smtClean="0">
              <a:ea typeface="ＭＳ Ｐゴシック" panose="020B0600070205080204" pitchFamily="34" charset="-128"/>
            </a:endParaRPr>
          </a:p>
        </p:txBody>
      </p:sp>
    </p:spTree>
    <p:extLst>
      <p:ext uri="{BB962C8B-B14F-4D97-AF65-F5344CB8AC3E}">
        <p14:creationId xmlns:p14="http://schemas.microsoft.com/office/powerpoint/2010/main" val="181625880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3" presetClass="entr" presetSubtype="528" fill="hold" grpId="0" nodeType="clickEffect">
                                  <p:stCondLst>
                                    <p:cond delay="0"/>
                                  </p:stCondLst>
                                  <p:childTnLst>
                                    <p:set>
                                      <p:cBhvr>
                                        <p:cTn id="6" dur="1" fill="hold">
                                          <p:stCondLst>
                                            <p:cond delay="0"/>
                                          </p:stCondLst>
                                        </p:cTn>
                                        <p:tgtEl>
                                          <p:spTgt spid="5126">
                                            <p:txEl>
                                              <p:pRg st="0" end="0"/>
                                            </p:txEl>
                                          </p:spTgt>
                                        </p:tgtEl>
                                        <p:attrNameLst>
                                          <p:attrName>style.visibility</p:attrName>
                                        </p:attrNameLst>
                                      </p:cBhvr>
                                      <p:to>
                                        <p:strVal val="visible"/>
                                      </p:to>
                                    </p:set>
                                    <p:anim calcmode="lin" valueType="num">
                                      <p:cBhvr>
                                        <p:cTn id="7" dur="500" fill="hold"/>
                                        <p:tgtEl>
                                          <p:spTgt spid="5126">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5126">
                                            <p:txEl>
                                              <p:pRg st="0" end="0"/>
                                            </p:txEl>
                                          </p:spTgt>
                                        </p:tgtEl>
                                        <p:attrNameLst>
                                          <p:attrName>ppt_h</p:attrName>
                                        </p:attrNameLst>
                                      </p:cBhvr>
                                      <p:tavLst>
                                        <p:tav tm="0">
                                          <p:val>
                                            <p:fltVal val="0"/>
                                          </p:val>
                                        </p:tav>
                                        <p:tav tm="100000">
                                          <p:val>
                                            <p:strVal val="#ppt_h"/>
                                          </p:val>
                                        </p:tav>
                                      </p:tavLst>
                                    </p:anim>
                                    <p:anim calcmode="lin" valueType="num">
                                      <p:cBhvr>
                                        <p:cTn id="9" dur="500" fill="hold"/>
                                        <p:tgtEl>
                                          <p:spTgt spid="5126">
                                            <p:txEl>
                                              <p:pRg st="0" end="0"/>
                                            </p:txEl>
                                          </p:spTgt>
                                        </p:tgtEl>
                                        <p:attrNameLst>
                                          <p:attrName>ppt_x</p:attrName>
                                        </p:attrNameLst>
                                      </p:cBhvr>
                                      <p:tavLst>
                                        <p:tav tm="0">
                                          <p:val>
                                            <p:fltVal val="0.5"/>
                                          </p:val>
                                        </p:tav>
                                        <p:tav tm="100000">
                                          <p:val>
                                            <p:strVal val="#ppt_x"/>
                                          </p:val>
                                        </p:tav>
                                      </p:tavLst>
                                    </p:anim>
                                    <p:anim calcmode="lin" valueType="num">
                                      <p:cBhvr>
                                        <p:cTn id="10" dur="500" fill="hold"/>
                                        <p:tgtEl>
                                          <p:spTgt spid="5126">
                                            <p:txEl>
                                              <p:pRg st="0" end="0"/>
                                            </p:txEl>
                                          </p:spTgt>
                                        </p:tgtEl>
                                        <p:attrNameLst>
                                          <p:attrName>ppt_y</p:attrName>
                                        </p:attrNameLst>
                                      </p:cBhvr>
                                      <p:tavLst>
                                        <p:tav tm="0">
                                          <p:val>
                                            <p:fltVal val="0.5"/>
                                          </p:val>
                                        </p:tav>
                                        <p:tav tm="100000">
                                          <p:val>
                                            <p:strVal val="#ppt_y"/>
                                          </p:val>
                                        </p:tav>
                                      </p:tavLst>
                                    </p:anim>
                                  </p:childTnLst>
                                </p:cTn>
                              </p:par>
                              <p:par>
                                <p:cTn id="11" presetID="23" presetClass="entr" presetSubtype="528" fill="hold" grpId="0" nodeType="withEffect">
                                  <p:stCondLst>
                                    <p:cond delay="0"/>
                                  </p:stCondLst>
                                  <p:childTnLst>
                                    <p:set>
                                      <p:cBhvr>
                                        <p:cTn id="12" dur="1" fill="hold">
                                          <p:stCondLst>
                                            <p:cond delay="0"/>
                                          </p:stCondLst>
                                        </p:cTn>
                                        <p:tgtEl>
                                          <p:spTgt spid="5126">
                                            <p:txEl>
                                              <p:pRg st="1" end="1"/>
                                            </p:txEl>
                                          </p:spTgt>
                                        </p:tgtEl>
                                        <p:attrNameLst>
                                          <p:attrName>style.visibility</p:attrName>
                                        </p:attrNameLst>
                                      </p:cBhvr>
                                      <p:to>
                                        <p:strVal val="visible"/>
                                      </p:to>
                                    </p:set>
                                    <p:anim calcmode="lin" valueType="num">
                                      <p:cBhvr>
                                        <p:cTn id="13" dur="500" fill="hold"/>
                                        <p:tgtEl>
                                          <p:spTgt spid="5126">
                                            <p:txEl>
                                              <p:pRg st="1" end="1"/>
                                            </p:txEl>
                                          </p:spTgt>
                                        </p:tgtEl>
                                        <p:attrNameLst>
                                          <p:attrName>ppt_w</p:attrName>
                                        </p:attrNameLst>
                                      </p:cBhvr>
                                      <p:tavLst>
                                        <p:tav tm="0">
                                          <p:val>
                                            <p:fltVal val="0"/>
                                          </p:val>
                                        </p:tav>
                                        <p:tav tm="100000">
                                          <p:val>
                                            <p:strVal val="#ppt_w"/>
                                          </p:val>
                                        </p:tav>
                                      </p:tavLst>
                                    </p:anim>
                                    <p:anim calcmode="lin" valueType="num">
                                      <p:cBhvr>
                                        <p:cTn id="14" dur="500" fill="hold"/>
                                        <p:tgtEl>
                                          <p:spTgt spid="5126">
                                            <p:txEl>
                                              <p:pRg st="1" end="1"/>
                                            </p:txEl>
                                          </p:spTgt>
                                        </p:tgtEl>
                                        <p:attrNameLst>
                                          <p:attrName>ppt_h</p:attrName>
                                        </p:attrNameLst>
                                      </p:cBhvr>
                                      <p:tavLst>
                                        <p:tav tm="0">
                                          <p:val>
                                            <p:fltVal val="0"/>
                                          </p:val>
                                        </p:tav>
                                        <p:tav tm="100000">
                                          <p:val>
                                            <p:strVal val="#ppt_h"/>
                                          </p:val>
                                        </p:tav>
                                      </p:tavLst>
                                    </p:anim>
                                    <p:anim calcmode="lin" valueType="num">
                                      <p:cBhvr>
                                        <p:cTn id="15" dur="500" fill="hold"/>
                                        <p:tgtEl>
                                          <p:spTgt spid="5126">
                                            <p:txEl>
                                              <p:pRg st="1" end="1"/>
                                            </p:txEl>
                                          </p:spTgt>
                                        </p:tgtEl>
                                        <p:attrNameLst>
                                          <p:attrName>ppt_x</p:attrName>
                                        </p:attrNameLst>
                                      </p:cBhvr>
                                      <p:tavLst>
                                        <p:tav tm="0">
                                          <p:val>
                                            <p:fltVal val="0.5"/>
                                          </p:val>
                                        </p:tav>
                                        <p:tav tm="100000">
                                          <p:val>
                                            <p:strVal val="#ppt_x"/>
                                          </p:val>
                                        </p:tav>
                                      </p:tavLst>
                                    </p:anim>
                                    <p:anim calcmode="lin" valueType="num">
                                      <p:cBhvr>
                                        <p:cTn id="16" dur="500" fill="hold"/>
                                        <p:tgtEl>
                                          <p:spTgt spid="5126">
                                            <p:txEl>
                                              <p:pRg st="1" end="1"/>
                                            </p:txEl>
                                          </p:spTgt>
                                        </p:tgtEl>
                                        <p:attrNameLst>
                                          <p:attrName>ppt_y</p:attrName>
                                        </p:attrNameLst>
                                      </p:cBhvr>
                                      <p:tavLst>
                                        <p:tav tm="0">
                                          <p:val>
                                            <p:fltVal val="0.5"/>
                                          </p:val>
                                        </p:tav>
                                        <p:tav tm="100000">
                                          <p:val>
                                            <p:strVal val="#ppt_y"/>
                                          </p:val>
                                        </p:tav>
                                      </p:tavLst>
                                    </p:anim>
                                  </p:childTnLst>
                                </p:cTn>
                              </p:par>
                              <p:par>
                                <p:cTn id="17" presetID="23" presetClass="entr" presetSubtype="528" fill="hold" grpId="0" nodeType="withEffect">
                                  <p:stCondLst>
                                    <p:cond delay="0"/>
                                  </p:stCondLst>
                                  <p:childTnLst>
                                    <p:set>
                                      <p:cBhvr>
                                        <p:cTn id="18" dur="1" fill="hold">
                                          <p:stCondLst>
                                            <p:cond delay="0"/>
                                          </p:stCondLst>
                                        </p:cTn>
                                        <p:tgtEl>
                                          <p:spTgt spid="5126">
                                            <p:txEl>
                                              <p:pRg st="2" end="2"/>
                                            </p:txEl>
                                          </p:spTgt>
                                        </p:tgtEl>
                                        <p:attrNameLst>
                                          <p:attrName>style.visibility</p:attrName>
                                        </p:attrNameLst>
                                      </p:cBhvr>
                                      <p:to>
                                        <p:strVal val="visible"/>
                                      </p:to>
                                    </p:set>
                                    <p:anim calcmode="lin" valueType="num">
                                      <p:cBhvr>
                                        <p:cTn id="19" dur="500" fill="hold"/>
                                        <p:tgtEl>
                                          <p:spTgt spid="5126">
                                            <p:txEl>
                                              <p:pRg st="2" end="2"/>
                                            </p:txEl>
                                          </p:spTgt>
                                        </p:tgtEl>
                                        <p:attrNameLst>
                                          <p:attrName>ppt_w</p:attrName>
                                        </p:attrNameLst>
                                      </p:cBhvr>
                                      <p:tavLst>
                                        <p:tav tm="0">
                                          <p:val>
                                            <p:fltVal val="0"/>
                                          </p:val>
                                        </p:tav>
                                        <p:tav tm="100000">
                                          <p:val>
                                            <p:strVal val="#ppt_w"/>
                                          </p:val>
                                        </p:tav>
                                      </p:tavLst>
                                    </p:anim>
                                    <p:anim calcmode="lin" valueType="num">
                                      <p:cBhvr>
                                        <p:cTn id="20" dur="500" fill="hold"/>
                                        <p:tgtEl>
                                          <p:spTgt spid="5126">
                                            <p:txEl>
                                              <p:pRg st="2" end="2"/>
                                            </p:txEl>
                                          </p:spTgt>
                                        </p:tgtEl>
                                        <p:attrNameLst>
                                          <p:attrName>ppt_h</p:attrName>
                                        </p:attrNameLst>
                                      </p:cBhvr>
                                      <p:tavLst>
                                        <p:tav tm="0">
                                          <p:val>
                                            <p:fltVal val="0"/>
                                          </p:val>
                                        </p:tav>
                                        <p:tav tm="100000">
                                          <p:val>
                                            <p:strVal val="#ppt_h"/>
                                          </p:val>
                                        </p:tav>
                                      </p:tavLst>
                                    </p:anim>
                                    <p:anim calcmode="lin" valueType="num">
                                      <p:cBhvr>
                                        <p:cTn id="21" dur="500" fill="hold"/>
                                        <p:tgtEl>
                                          <p:spTgt spid="5126">
                                            <p:txEl>
                                              <p:pRg st="2" end="2"/>
                                            </p:txEl>
                                          </p:spTgt>
                                        </p:tgtEl>
                                        <p:attrNameLst>
                                          <p:attrName>ppt_x</p:attrName>
                                        </p:attrNameLst>
                                      </p:cBhvr>
                                      <p:tavLst>
                                        <p:tav tm="0">
                                          <p:val>
                                            <p:fltVal val="0.5"/>
                                          </p:val>
                                        </p:tav>
                                        <p:tav tm="100000">
                                          <p:val>
                                            <p:strVal val="#ppt_x"/>
                                          </p:val>
                                        </p:tav>
                                      </p:tavLst>
                                    </p:anim>
                                    <p:anim calcmode="lin" valueType="num">
                                      <p:cBhvr>
                                        <p:cTn id="22" dur="500" fill="hold"/>
                                        <p:tgtEl>
                                          <p:spTgt spid="5126">
                                            <p:txEl>
                                              <p:pRg st="2" end="2"/>
                                            </p:txEl>
                                          </p:spTgt>
                                        </p:tgtEl>
                                        <p:attrNameLst>
                                          <p:attrName>ppt_y</p:attrName>
                                        </p:attrNameLst>
                                      </p:cBhvr>
                                      <p:tavLst>
                                        <p:tav tm="0">
                                          <p:val>
                                            <p:fltVal val="0.5"/>
                                          </p:val>
                                        </p:tav>
                                        <p:tav tm="100000">
                                          <p:val>
                                            <p:strVal val="#ppt_y"/>
                                          </p:val>
                                        </p:tav>
                                      </p:tavLst>
                                    </p:anim>
                                  </p:childTnLst>
                                </p:cTn>
                              </p:par>
                              <p:par>
                                <p:cTn id="23" presetID="23" presetClass="entr" presetSubtype="528" fill="hold" grpId="0" nodeType="withEffect">
                                  <p:stCondLst>
                                    <p:cond delay="0"/>
                                  </p:stCondLst>
                                  <p:childTnLst>
                                    <p:set>
                                      <p:cBhvr>
                                        <p:cTn id="24" dur="1" fill="hold">
                                          <p:stCondLst>
                                            <p:cond delay="0"/>
                                          </p:stCondLst>
                                        </p:cTn>
                                        <p:tgtEl>
                                          <p:spTgt spid="5126">
                                            <p:txEl>
                                              <p:pRg st="3" end="3"/>
                                            </p:txEl>
                                          </p:spTgt>
                                        </p:tgtEl>
                                        <p:attrNameLst>
                                          <p:attrName>style.visibility</p:attrName>
                                        </p:attrNameLst>
                                      </p:cBhvr>
                                      <p:to>
                                        <p:strVal val="visible"/>
                                      </p:to>
                                    </p:set>
                                    <p:anim calcmode="lin" valueType="num">
                                      <p:cBhvr>
                                        <p:cTn id="25" dur="500" fill="hold"/>
                                        <p:tgtEl>
                                          <p:spTgt spid="5126">
                                            <p:txEl>
                                              <p:pRg st="3" end="3"/>
                                            </p:txEl>
                                          </p:spTgt>
                                        </p:tgtEl>
                                        <p:attrNameLst>
                                          <p:attrName>ppt_w</p:attrName>
                                        </p:attrNameLst>
                                      </p:cBhvr>
                                      <p:tavLst>
                                        <p:tav tm="0">
                                          <p:val>
                                            <p:fltVal val="0"/>
                                          </p:val>
                                        </p:tav>
                                        <p:tav tm="100000">
                                          <p:val>
                                            <p:strVal val="#ppt_w"/>
                                          </p:val>
                                        </p:tav>
                                      </p:tavLst>
                                    </p:anim>
                                    <p:anim calcmode="lin" valueType="num">
                                      <p:cBhvr>
                                        <p:cTn id="26" dur="500" fill="hold"/>
                                        <p:tgtEl>
                                          <p:spTgt spid="5126">
                                            <p:txEl>
                                              <p:pRg st="3" end="3"/>
                                            </p:txEl>
                                          </p:spTgt>
                                        </p:tgtEl>
                                        <p:attrNameLst>
                                          <p:attrName>ppt_h</p:attrName>
                                        </p:attrNameLst>
                                      </p:cBhvr>
                                      <p:tavLst>
                                        <p:tav tm="0">
                                          <p:val>
                                            <p:fltVal val="0"/>
                                          </p:val>
                                        </p:tav>
                                        <p:tav tm="100000">
                                          <p:val>
                                            <p:strVal val="#ppt_h"/>
                                          </p:val>
                                        </p:tav>
                                      </p:tavLst>
                                    </p:anim>
                                    <p:anim calcmode="lin" valueType="num">
                                      <p:cBhvr>
                                        <p:cTn id="27" dur="500" fill="hold"/>
                                        <p:tgtEl>
                                          <p:spTgt spid="5126">
                                            <p:txEl>
                                              <p:pRg st="3" end="3"/>
                                            </p:txEl>
                                          </p:spTgt>
                                        </p:tgtEl>
                                        <p:attrNameLst>
                                          <p:attrName>ppt_x</p:attrName>
                                        </p:attrNameLst>
                                      </p:cBhvr>
                                      <p:tavLst>
                                        <p:tav tm="0">
                                          <p:val>
                                            <p:fltVal val="0.5"/>
                                          </p:val>
                                        </p:tav>
                                        <p:tav tm="100000">
                                          <p:val>
                                            <p:strVal val="#ppt_x"/>
                                          </p:val>
                                        </p:tav>
                                      </p:tavLst>
                                    </p:anim>
                                    <p:anim calcmode="lin" valueType="num">
                                      <p:cBhvr>
                                        <p:cTn id="28" dur="500" fill="hold"/>
                                        <p:tgtEl>
                                          <p:spTgt spid="5126">
                                            <p:txEl>
                                              <p:pRg st="3" end="3"/>
                                            </p:txEl>
                                          </p:spTgt>
                                        </p:tgtEl>
                                        <p:attrNameLst>
                                          <p:attrName>ppt_y</p:attrName>
                                        </p:attrNameLst>
                                      </p:cBhvr>
                                      <p:tavLst>
                                        <p:tav tm="0">
                                          <p:val>
                                            <p:fltVal val="0.5"/>
                                          </p:val>
                                        </p:tav>
                                        <p:tav tm="100000">
                                          <p:val>
                                            <p:strVal val="#ppt_y"/>
                                          </p:val>
                                        </p:tav>
                                      </p:tavLst>
                                    </p:anim>
                                  </p:childTnLst>
                                </p:cTn>
                              </p:par>
                              <p:par>
                                <p:cTn id="29" presetID="23" presetClass="entr" presetSubtype="528" fill="hold" grpId="0" nodeType="withEffect">
                                  <p:stCondLst>
                                    <p:cond delay="0"/>
                                  </p:stCondLst>
                                  <p:childTnLst>
                                    <p:set>
                                      <p:cBhvr>
                                        <p:cTn id="30" dur="1" fill="hold">
                                          <p:stCondLst>
                                            <p:cond delay="0"/>
                                          </p:stCondLst>
                                        </p:cTn>
                                        <p:tgtEl>
                                          <p:spTgt spid="5126">
                                            <p:txEl>
                                              <p:pRg st="4" end="4"/>
                                            </p:txEl>
                                          </p:spTgt>
                                        </p:tgtEl>
                                        <p:attrNameLst>
                                          <p:attrName>style.visibility</p:attrName>
                                        </p:attrNameLst>
                                      </p:cBhvr>
                                      <p:to>
                                        <p:strVal val="visible"/>
                                      </p:to>
                                    </p:set>
                                    <p:anim calcmode="lin" valueType="num">
                                      <p:cBhvr>
                                        <p:cTn id="31" dur="500" fill="hold"/>
                                        <p:tgtEl>
                                          <p:spTgt spid="5126">
                                            <p:txEl>
                                              <p:pRg st="4" end="4"/>
                                            </p:txEl>
                                          </p:spTgt>
                                        </p:tgtEl>
                                        <p:attrNameLst>
                                          <p:attrName>ppt_w</p:attrName>
                                        </p:attrNameLst>
                                      </p:cBhvr>
                                      <p:tavLst>
                                        <p:tav tm="0">
                                          <p:val>
                                            <p:fltVal val="0"/>
                                          </p:val>
                                        </p:tav>
                                        <p:tav tm="100000">
                                          <p:val>
                                            <p:strVal val="#ppt_w"/>
                                          </p:val>
                                        </p:tav>
                                      </p:tavLst>
                                    </p:anim>
                                    <p:anim calcmode="lin" valueType="num">
                                      <p:cBhvr>
                                        <p:cTn id="32" dur="500" fill="hold"/>
                                        <p:tgtEl>
                                          <p:spTgt spid="5126">
                                            <p:txEl>
                                              <p:pRg st="4" end="4"/>
                                            </p:txEl>
                                          </p:spTgt>
                                        </p:tgtEl>
                                        <p:attrNameLst>
                                          <p:attrName>ppt_h</p:attrName>
                                        </p:attrNameLst>
                                      </p:cBhvr>
                                      <p:tavLst>
                                        <p:tav tm="0">
                                          <p:val>
                                            <p:fltVal val="0"/>
                                          </p:val>
                                        </p:tav>
                                        <p:tav tm="100000">
                                          <p:val>
                                            <p:strVal val="#ppt_h"/>
                                          </p:val>
                                        </p:tav>
                                      </p:tavLst>
                                    </p:anim>
                                    <p:anim calcmode="lin" valueType="num">
                                      <p:cBhvr>
                                        <p:cTn id="33" dur="500" fill="hold"/>
                                        <p:tgtEl>
                                          <p:spTgt spid="5126">
                                            <p:txEl>
                                              <p:pRg st="4" end="4"/>
                                            </p:txEl>
                                          </p:spTgt>
                                        </p:tgtEl>
                                        <p:attrNameLst>
                                          <p:attrName>ppt_x</p:attrName>
                                        </p:attrNameLst>
                                      </p:cBhvr>
                                      <p:tavLst>
                                        <p:tav tm="0">
                                          <p:val>
                                            <p:fltVal val="0.5"/>
                                          </p:val>
                                        </p:tav>
                                        <p:tav tm="100000">
                                          <p:val>
                                            <p:strVal val="#ppt_x"/>
                                          </p:val>
                                        </p:tav>
                                      </p:tavLst>
                                    </p:anim>
                                    <p:anim calcmode="lin" valueType="num">
                                      <p:cBhvr>
                                        <p:cTn id="34" dur="500" fill="hold"/>
                                        <p:tgtEl>
                                          <p:spTgt spid="5126">
                                            <p:txEl>
                                              <p:pRg st="4" end="4"/>
                                            </p:txEl>
                                          </p:spTgt>
                                        </p:tgtEl>
                                        <p:attrNameLst>
                                          <p:attrName>ppt_y</p:attrName>
                                        </p:attrNameLst>
                                      </p:cBhvr>
                                      <p:tavLst>
                                        <p:tav tm="0">
                                          <p:val>
                                            <p:fltVal val="0.5"/>
                                          </p:val>
                                        </p:tav>
                                        <p:tav tm="100000">
                                          <p:val>
                                            <p:strVal val="#ppt_y"/>
                                          </p:val>
                                        </p:tav>
                                      </p:tavLst>
                                    </p:anim>
                                  </p:childTnLst>
                                </p:cTn>
                              </p:par>
                              <p:par>
                                <p:cTn id="35" presetID="23" presetClass="entr" presetSubtype="528" fill="hold" grpId="0" nodeType="withEffect">
                                  <p:stCondLst>
                                    <p:cond delay="0"/>
                                  </p:stCondLst>
                                  <p:childTnLst>
                                    <p:set>
                                      <p:cBhvr>
                                        <p:cTn id="36" dur="1" fill="hold">
                                          <p:stCondLst>
                                            <p:cond delay="0"/>
                                          </p:stCondLst>
                                        </p:cTn>
                                        <p:tgtEl>
                                          <p:spTgt spid="5126">
                                            <p:txEl>
                                              <p:pRg st="5" end="5"/>
                                            </p:txEl>
                                          </p:spTgt>
                                        </p:tgtEl>
                                        <p:attrNameLst>
                                          <p:attrName>style.visibility</p:attrName>
                                        </p:attrNameLst>
                                      </p:cBhvr>
                                      <p:to>
                                        <p:strVal val="visible"/>
                                      </p:to>
                                    </p:set>
                                    <p:anim calcmode="lin" valueType="num">
                                      <p:cBhvr>
                                        <p:cTn id="37" dur="500" fill="hold"/>
                                        <p:tgtEl>
                                          <p:spTgt spid="5126">
                                            <p:txEl>
                                              <p:pRg st="5" end="5"/>
                                            </p:txEl>
                                          </p:spTgt>
                                        </p:tgtEl>
                                        <p:attrNameLst>
                                          <p:attrName>ppt_w</p:attrName>
                                        </p:attrNameLst>
                                      </p:cBhvr>
                                      <p:tavLst>
                                        <p:tav tm="0">
                                          <p:val>
                                            <p:fltVal val="0"/>
                                          </p:val>
                                        </p:tav>
                                        <p:tav tm="100000">
                                          <p:val>
                                            <p:strVal val="#ppt_w"/>
                                          </p:val>
                                        </p:tav>
                                      </p:tavLst>
                                    </p:anim>
                                    <p:anim calcmode="lin" valueType="num">
                                      <p:cBhvr>
                                        <p:cTn id="38" dur="500" fill="hold"/>
                                        <p:tgtEl>
                                          <p:spTgt spid="5126">
                                            <p:txEl>
                                              <p:pRg st="5" end="5"/>
                                            </p:txEl>
                                          </p:spTgt>
                                        </p:tgtEl>
                                        <p:attrNameLst>
                                          <p:attrName>ppt_h</p:attrName>
                                        </p:attrNameLst>
                                      </p:cBhvr>
                                      <p:tavLst>
                                        <p:tav tm="0">
                                          <p:val>
                                            <p:fltVal val="0"/>
                                          </p:val>
                                        </p:tav>
                                        <p:tav tm="100000">
                                          <p:val>
                                            <p:strVal val="#ppt_h"/>
                                          </p:val>
                                        </p:tav>
                                      </p:tavLst>
                                    </p:anim>
                                    <p:anim calcmode="lin" valueType="num">
                                      <p:cBhvr>
                                        <p:cTn id="39" dur="500" fill="hold"/>
                                        <p:tgtEl>
                                          <p:spTgt spid="5126">
                                            <p:txEl>
                                              <p:pRg st="5" end="5"/>
                                            </p:txEl>
                                          </p:spTgt>
                                        </p:tgtEl>
                                        <p:attrNameLst>
                                          <p:attrName>ppt_x</p:attrName>
                                        </p:attrNameLst>
                                      </p:cBhvr>
                                      <p:tavLst>
                                        <p:tav tm="0">
                                          <p:val>
                                            <p:fltVal val="0.5"/>
                                          </p:val>
                                        </p:tav>
                                        <p:tav tm="100000">
                                          <p:val>
                                            <p:strVal val="#ppt_x"/>
                                          </p:val>
                                        </p:tav>
                                      </p:tavLst>
                                    </p:anim>
                                    <p:anim calcmode="lin" valueType="num">
                                      <p:cBhvr>
                                        <p:cTn id="40" dur="500" fill="hold"/>
                                        <p:tgtEl>
                                          <p:spTgt spid="5126">
                                            <p:txEl>
                                              <p:pRg st="5" end="5"/>
                                            </p:txEl>
                                          </p:spTgt>
                                        </p:tgtEl>
                                        <p:attrNameLst>
                                          <p:attrName>ppt_y</p:attrName>
                                        </p:attrNameLst>
                                      </p:cBhvr>
                                      <p:tavLst>
                                        <p:tav tm="0">
                                          <p:val>
                                            <p:fltVal val="0.5"/>
                                          </p:val>
                                        </p:tav>
                                        <p:tav tm="100000">
                                          <p:val>
                                            <p:strVal val="#ppt_y"/>
                                          </p:val>
                                        </p:tav>
                                      </p:tavLst>
                                    </p:anim>
                                  </p:childTnLst>
                                </p:cTn>
                              </p:par>
                            </p:childTnLst>
                          </p:cTn>
                        </p:par>
                      </p:childTnLst>
                    </p:cTn>
                  </p:par>
                  <p:par>
                    <p:cTn id="41" fill="hold" nodeType="clickPar">
                      <p:stCondLst>
                        <p:cond delay="indefinite"/>
                      </p:stCondLst>
                      <p:childTnLst>
                        <p:par>
                          <p:cTn id="42" fill="hold" nodeType="withGroup">
                            <p:stCondLst>
                              <p:cond delay="0"/>
                            </p:stCondLst>
                            <p:childTnLst>
                              <p:par>
                                <p:cTn id="43" presetID="23" presetClass="entr" presetSubtype="528" fill="hold" grpId="0" nodeType="clickEffect">
                                  <p:stCondLst>
                                    <p:cond delay="0"/>
                                  </p:stCondLst>
                                  <p:childTnLst>
                                    <p:set>
                                      <p:cBhvr>
                                        <p:cTn id="44" dur="1" fill="hold">
                                          <p:stCondLst>
                                            <p:cond delay="0"/>
                                          </p:stCondLst>
                                        </p:cTn>
                                        <p:tgtEl>
                                          <p:spTgt spid="5126">
                                            <p:txEl>
                                              <p:pRg st="6" end="6"/>
                                            </p:txEl>
                                          </p:spTgt>
                                        </p:tgtEl>
                                        <p:attrNameLst>
                                          <p:attrName>style.visibility</p:attrName>
                                        </p:attrNameLst>
                                      </p:cBhvr>
                                      <p:to>
                                        <p:strVal val="visible"/>
                                      </p:to>
                                    </p:set>
                                    <p:anim calcmode="lin" valueType="num">
                                      <p:cBhvr>
                                        <p:cTn id="45" dur="500" fill="hold"/>
                                        <p:tgtEl>
                                          <p:spTgt spid="5126">
                                            <p:txEl>
                                              <p:pRg st="6" end="6"/>
                                            </p:txEl>
                                          </p:spTgt>
                                        </p:tgtEl>
                                        <p:attrNameLst>
                                          <p:attrName>ppt_w</p:attrName>
                                        </p:attrNameLst>
                                      </p:cBhvr>
                                      <p:tavLst>
                                        <p:tav tm="0">
                                          <p:val>
                                            <p:fltVal val="0"/>
                                          </p:val>
                                        </p:tav>
                                        <p:tav tm="100000">
                                          <p:val>
                                            <p:strVal val="#ppt_w"/>
                                          </p:val>
                                        </p:tav>
                                      </p:tavLst>
                                    </p:anim>
                                    <p:anim calcmode="lin" valueType="num">
                                      <p:cBhvr>
                                        <p:cTn id="46" dur="500" fill="hold"/>
                                        <p:tgtEl>
                                          <p:spTgt spid="5126">
                                            <p:txEl>
                                              <p:pRg st="6" end="6"/>
                                            </p:txEl>
                                          </p:spTgt>
                                        </p:tgtEl>
                                        <p:attrNameLst>
                                          <p:attrName>ppt_h</p:attrName>
                                        </p:attrNameLst>
                                      </p:cBhvr>
                                      <p:tavLst>
                                        <p:tav tm="0">
                                          <p:val>
                                            <p:fltVal val="0"/>
                                          </p:val>
                                        </p:tav>
                                        <p:tav tm="100000">
                                          <p:val>
                                            <p:strVal val="#ppt_h"/>
                                          </p:val>
                                        </p:tav>
                                      </p:tavLst>
                                    </p:anim>
                                    <p:anim calcmode="lin" valueType="num">
                                      <p:cBhvr>
                                        <p:cTn id="47" dur="500" fill="hold"/>
                                        <p:tgtEl>
                                          <p:spTgt spid="5126">
                                            <p:txEl>
                                              <p:pRg st="6" end="6"/>
                                            </p:txEl>
                                          </p:spTgt>
                                        </p:tgtEl>
                                        <p:attrNameLst>
                                          <p:attrName>ppt_x</p:attrName>
                                        </p:attrNameLst>
                                      </p:cBhvr>
                                      <p:tavLst>
                                        <p:tav tm="0">
                                          <p:val>
                                            <p:fltVal val="0.5"/>
                                          </p:val>
                                        </p:tav>
                                        <p:tav tm="100000">
                                          <p:val>
                                            <p:strVal val="#ppt_x"/>
                                          </p:val>
                                        </p:tav>
                                      </p:tavLst>
                                    </p:anim>
                                    <p:anim calcmode="lin" valueType="num">
                                      <p:cBhvr>
                                        <p:cTn id="48" dur="500" fill="hold"/>
                                        <p:tgtEl>
                                          <p:spTgt spid="5126">
                                            <p:txEl>
                                              <p:pRg st="6" end="6"/>
                                            </p:txEl>
                                          </p:spTgt>
                                        </p:tgtEl>
                                        <p:attrNameLst>
                                          <p:attrName>ppt_y</p:attrName>
                                        </p:attrNameLst>
                                      </p:cBhvr>
                                      <p:tavLst>
                                        <p:tav tm="0">
                                          <p:val>
                                            <p:fltVal val="0.5"/>
                                          </p:val>
                                        </p:tav>
                                        <p:tav tm="100000">
                                          <p:val>
                                            <p:strVal val="#ppt_y"/>
                                          </p:val>
                                        </p:tav>
                                      </p:tavLst>
                                    </p:anim>
                                  </p:childTnLst>
                                </p:cTn>
                              </p:par>
                              <p:par>
                                <p:cTn id="49" presetID="23" presetClass="entr" presetSubtype="528" fill="hold" grpId="0" nodeType="withEffect">
                                  <p:stCondLst>
                                    <p:cond delay="0"/>
                                  </p:stCondLst>
                                  <p:childTnLst>
                                    <p:set>
                                      <p:cBhvr>
                                        <p:cTn id="50" dur="1" fill="hold">
                                          <p:stCondLst>
                                            <p:cond delay="0"/>
                                          </p:stCondLst>
                                        </p:cTn>
                                        <p:tgtEl>
                                          <p:spTgt spid="5126">
                                            <p:txEl>
                                              <p:pRg st="7" end="7"/>
                                            </p:txEl>
                                          </p:spTgt>
                                        </p:tgtEl>
                                        <p:attrNameLst>
                                          <p:attrName>style.visibility</p:attrName>
                                        </p:attrNameLst>
                                      </p:cBhvr>
                                      <p:to>
                                        <p:strVal val="visible"/>
                                      </p:to>
                                    </p:set>
                                    <p:anim calcmode="lin" valueType="num">
                                      <p:cBhvr>
                                        <p:cTn id="51" dur="500" fill="hold"/>
                                        <p:tgtEl>
                                          <p:spTgt spid="5126">
                                            <p:txEl>
                                              <p:pRg st="7" end="7"/>
                                            </p:txEl>
                                          </p:spTgt>
                                        </p:tgtEl>
                                        <p:attrNameLst>
                                          <p:attrName>ppt_w</p:attrName>
                                        </p:attrNameLst>
                                      </p:cBhvr>
                                      <p:tavLst>
                                        <p:tav tm="0">
                                          <p:val>
                                            <p:fltVal val="0"/>
                                          </p:val>
                                        </p:tav>
                                        <p:tav tm="100000">
                                          <p:val>
                                            <p:strVal val="#ppt_w"/>
                                          </p:val>
                                        </p:tav>
                                      </p:tavLst>
                                    </p:anim>
                                    <p:anim calcmode="lin" valueType="num">
                                      <p:cBhvr>
                                        <p:cTn id="52" dur="500" fill="hold"/>
                                        <p:tgtEl>
                                          <p:spTgt spid="5126">
                                            <p:txEl>
                                              <p:pRg st="7" end="7"/>
                                            </p:txEl>
                                          </p:spTgt>
                                        </p:tgtEl>
                                        <p:attrNameLst>
                                          <p:attrName>ppt_h</p:attrName>
                                        </p:attrNameLst>
                                      </p:cBhvr>
                                      <p:tavLst>
                                        <p:tav tm="0">
                                          <p:val>
                                            <p:fltVal val="0"/>
                                          </p:val>
                                        </p:tav>
                                        <p:tav tm="100000">
                                          <p:val>
                                            <p:strVal val="#ppt_h"/>
                                          </p:val>
                                        </p:tav>
                                      </p:tavLst>
                                    </p:anim>
                                    <p:anim calcmode="lin" valueType="num">
                                      <p:cBhvr>
                                        <p:cTn id="53" dur="500" fill="hold"/>
                                        <p:tgtEl>
                                          <p:spTgt spid="5126">
                                            <p:txEl>
                                              <p:pRg st="7" end="7"/>
                                            </p:txEl>
                                          </p:spTgt>
                                        </p:tgtEl>
                                        <p:attrNameLst>
                                          <p:attrName>ppt_x</p:attrName>
                                        </p:attrNameLst>
                                      </p:cBhvr>
                                      <p:tavLst>
                                        <p:tav tm="0">
                                          <p:val>
                                            <p:fltVal val="0.5"/>
                                          </p:val>
                                        </p:tav>
                                        <p:tav tm="100000">
                                          <p:val>
                                            <p:strVal val="#ppt_x"/>
                                          </p:val>
                                        </p:tav>
                                      </p:tavLst>
                                    </p:anim>
                                    <p:anim calcmode="lin" valueType="num">
                                      <p:cBhvr>
                                        <p:cTn id="54" dur="500" fill="hold"/>
                                        <p:tgtEl>
                                          <p:spTgt spid="5126">
                                            <p:txEl>
                                              <p:pRg st="7" end="7"/>
                                            </p:txEl>
                                          </p:spTgt>
                                        </p:tgtEl>
                                        <p:attrNameLst>
                                          <p:attrName>ppt_y</p:attrName>
                                        </p:attrNameLst>
                                      </p:cBhvr>
                                      <p:tavLst>
                                        <p:tav tm="0">
                                          <p:val>
                                            <p:fltVal val="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6" grpId="0" build="p" autoUpdateAnimBg="0"/>
    </p:bldLst>
  </p:timing>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r>
              <a:rPr lang="en-AU" altLang="en-US" smtClean="0">
                <a:ea typeface="ＭＳ Ｐゴシック" panose="020B0600070205080204" pitchFamily="34" charset="-128"/>
              </a:rPr>
              <a:t>Empathy</a:t>
            </a:r>
          </a:p>
        </p:txBody>
      </p:sp>
      <p:sp>
        <p:nvSpPr>
          <p:cNvPr id="5126" name="Rectangle 6"/>
          <p:cNvSpPr>
            <a:spLocks noGrp="1" noChangeArrowheads="1"/>
          </p:cNvSpPr>
          <p:nvPr>
            <p:ph type="body" idx="1"/>
          </p:nvPr>
        </p:nvSpPr>
        <p:spPr/>
        <p:txBody>
          <a:bodyPr/>
          <a:lstStyle/>
          <a:p>
            <a:r>
              <a:rPr lang="en-AU" altLang="en-US" dirty="0" smtClean="0">
                <a:ea typeface="ＭＳ Ｐゴシック" panose="020B0600070205080204" pitchFamily="34" charset="-128"/>
              </a:rPr>
              <a:t>Effective working relationships with players and captains</a:t>
            </a:r>
          </a:p>
          <a:p>
            <a:r>
              <a:rPr lang="en-AU" altLang="en-US" dirty="0" smtClean="0">
                <a:ea typeface="ＭＳ Ｐゴシック" panose="020B0600070205080204" pitchFamily="34" charset="-128"/>
              </a:rPr>
              <a:t>Show game awareness and an ability to read play – Advantage and Material Effect – Identifying when a game is “hotting up”</a:t>
            </a:r>
          </a:p>
          <a:p>
            <a:r>
              <a:rPr lang="en-AU" altLang="ja-JP" dirty="0" smtClean="0">
                <a:ea typeface="ＭＳ Ｐゴシック" panose="020B0600070205080204" pitchFamily="34" charset="-128"/>
              </a:rPr>
              <a:t>Demonstrate credibility – acceptance by teams of the person and the decisions</a:t>
            </a:r>
          </a:p>
          <a:p>
            <a:r>
              <a:rPr lang="en-AU" altLang="en-US" dirty="0" smtClean="0">
                <a:ea typeface="ＭＳ Ｐゴシック" panose="020B0600070205080204" pitchFamily="34" charset="-128"/>
              </a:rPr>
              <a:t>Ability to perform in a range of environments</a:t>
            </a:r>
          </a:p>
          <a:p>
            <a:pPr lvl="1"/>
            <a:r>
              <a:rPr lang="en-AU" altLang="en-US" dirty="0" smtClean="0">
                <a:ea typeface="ＭＳ Ｐゴシック" panose="020B0600070205080204" pitchFamily="34" charset="-128"/>
              </a:rPr>
              <a:t>New teams, new places, conditions, weather</a:t>
            </a:r>
          </a:p>
        </p:txBody>
      </p:sp>
    </p:spTree>
    <p:extLst>
      <p:ext uri="{BB962C8B-B14F-4D97-AF65-F5344CB8AC3E}">
        <p14:creationId xmlns:p14="http://schemas.microsoft.com/office/powerpoint/2010/main" val="152917717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3" presetClass="entr" presetSubtype="528" fill="hold" grpId="0" nodeType="clickEffect">
                                  <p:stCondLst>
                                    <p:cond delay="0"/>
                                  </p:stCondLst>
                                  <p:childTnLst>
                                    <p:set>
                                      <p:cBhvr>
                                        <p:cTn id="6" dur="1" fill="hold">
                                          <p:stCondLst>
                                            <p:cond delay="0"/>
                                          </p:stCondLst>
                                        </p:cTn>
                                        <p:tgtEl>
                                          <p:spTgt spid="5126">
                                            <p:txEl>
                                              <p:pRg st="0" end="0"/>
                                            </p:txEl>
                                          </p:spTgt>
                                        </p:tgtEl>
                                        <p:attrNameLst>
                                          <p:attrName>style.visibility</p:attrName>
                                        </p:attrNameLst>
                                      </p:cBhvr>
                                      <p:to>
                                        <p:strVal val="visible"/>
                                      </p:to>
                                    </p:set>
                                    <p:anim calcmode="lin" valueType="num">
                                      <p:cBhvr>
                                        <p:cTn id="7" dur="500" fill="hold"/>
                                        <p:tgtEl>
                                          <p:spTgt spid="5126">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5126">
                                            <p:txEl>
                                              <p:pRg st="0" end="0"/>
                                            </p:txEl>
                                          </p:spTgt>
                                        </p:tgtEl>
                                        <p:attrNameLst>
                                          <p:attrName>ppt_h</p:attrName>
                                        </p:attrNameLst>
                                      </p:cBhvr>
                                      <p:tavLst>
                                        <p:tav tm="0">
                                          <p:val>
                                            <p:fltVal val="0"/>
                                          </p:val>
                                        </p:tav>
                                        <p:tav tm="100000">
                                          <p:val>
                                            <p:strVal val="#ppt_h"/>
                                          </p:val>
                                        </p:tav>
                                      </p:tavLst>
                                    </p:anim>
                                    <p:anim calcmode="lin" valueType="num">
                                      <p:cBhvr>
                                        <p:cTn id="9" dur="500" fill="hold"/>
                                        <p:tgtEl>
                                          <p:spTgt spid="5126">
                                            <p:txEl>
                                              <p:pRg st="0" end="0"/>
                                            </p:txEl>
                                          </p:spTgt>
                                        </p:tgtEl>
                                        <p:attrNameLst>
                                          <p:attrName>ppt_x</p:attrName>
                                        </p:attrNameLst>
                                      </p:cBhvr>
                                      <p:tavLst>
                                        <p:tav tm="0">
                                          <p:val>
                                            <p:fltVal val="0.5"/>
                                          </p:val>
                                        </p:tav>
                                        <p:tav tm="100000">
                                          <p:val>
                                            <p:strVal val="#ppt_x"/>
                                          </p:val>
                                        </p:tav>
                                      </p:tavLst>
                                    </p:anim>
                                    <p:anim calcmode="lin" valueType="num">
                                      <p:cBhvr>
                                        <p:cTn id="10" dur="500" fill="hold"/>
                                        <p:tgtEl>
                                          <p:spTgt spid="5126">
                                            <p:txEl>
                                              <p:pRg st="0" end="0"/>
                                            </p:txEl>
                                          </p:spTgt>
                                        </p:tgtEl>
                                        <p:attrNameLst>
                                          <p:attrName>ppt_y</p:attrName>
                                        </p:attrNameLst>
                                      </p:cBhvr>
                                      <p:tavLst>
                                        <p:tav tm="0">
                                          <p:val>
                                            <p:fltVal val="0.5"/>
                                          </p:val>
                                        </p:tav>
                                        <p:tav tm="100000">
                                          <p:val>
                                            <p:strVal val="#ppt_y"/>
                                          </p:val>
                                        </p:tav>
                                      </p:tavLst>
                                    </p:anim>
                                  </p:childTnLst>
                                </p:cTn>
                              </p:par>
                            </p:childTnLst>
                          </p:cTn>
                        </p:par>
                      </p:childTnLst>
                    </p:cTn>
                  </p:par>
                  <p:par>
                    <p:cTn id="11" fill="hold" nodeType="clickPar">
                      <p:stCondLst>
                        <p:cond delay="indefinite"/>
                      </p:stCondLst>
                      <p:childTnLst>
                        <p:par>
                          <p:cTn id="12" fill="hold" nodeType="withGroup">
                            <p:stCondLst>
                              <p:cond delay="0"/>
                            </p:stCondLst>
                            <p:childTnLst>
                              <p:par>
                                <p:cTn id="13" presetID="23" presetClass="entr" presetSubtype="528" fill="hold" grpId="0" nodeType="clickEffect">
                                  <p:stCondLst>
                                    <p:cond delay="0"/>
                                  </p:stCondLst>
                                  <p:childTnLst>
                                    <p:set>
                                      <p:cBhvr>
                                        <p:cTn id="14" dur="1" fill="hold">
                                          <p:stCondLst>
                                            <p:cond delay="0"/>
                                          </p:stCondLst>
                                        </p:cTn>
                                        <p:tgtEl>
                                          <p:spTgt spid="5126">
                                            <p:txEl>
                                              <p:pRg st="1" end="1"/>
                                            </p:txEl>
                                          </p:spTgt>
                                        </p:tgtEl>
                                        <p:attrNameLst>
                                          <p:attrName>style.visibility</p:attrName>
                                        </p:attrNameLst>
                                      </p:cBhvr>
                                      <p:to>
                                        <p:strVal val="visible"/>
                                      </p:to>
                                    </p:set>
                                    <p:anim calcmode="lin" valueType="num">
                                      <p:cBhvr>
                                        <p:cTn id="15" dur="500" fill="hold"/>
                                        <p:tgtEl>
                                          <p:spTgt spid="5126">
                                            <p:txEl>
                                              <p:pRg st="1" end="1"/>
                                            </p:txEl>
                                          </p:spTgt>
                                        </p:tgtEl>
                                        <p:attrNameLst>
                                          <p:attrName>ppt_w</p:attrName>
                                        </p:attrNameLst>
                                      </p:cBhvr>
                                      <p:tavLst>
                                        <p:tav tm="0">
                                          <p:val>
                                            <p:fltVal val="0"/>
                                          </p:val>
                                        </p:tav>
                                        <p:tav tm="100000">
                                          <p:val>
                                            <p:strVal val="#ppt_w"/>
                                          </p:val>
                                        </p:tav>
                                      </p:tavLst>
                                    </p:anim>
                                    <p:anim calcmode="lin" valueType="num">
                                      <p:cBhvr>
                                        <p:cTn id="16" dur="500" fill="hold"/>
                                        <p:tgtEl>
                                          <p:spTgt spid="5126">
                                            <p:txEl>
                                              <p:pRg st="1" end="1"/>
                                            </p:txEl>
                                          </p:spTgt>
                                        </p:tgtEl>
                                        <p:attrNameLst>
                                          <p:attrName>ppt_h</p:attrName>
                                        </p:attrNameLst>
                                      </p:cBhvr>
                                      <p:tavLst>
                                        <p:tav tm="0">
                                          <p:val>
                                            <p:fltVal val="0"/>
                                          </p:val>
                                        </p:tav>
                                        <p:tav tm="100000">
                                          <p:val>
                                            <p:strVal val="#ppt_h"/>
                                          </p:val>
                                        </p:tav>
                                      </p:tavLst>
                                    </p:anim>
                                    <p:anim calcmode="lin" valueType="num">
                                      <p:cBhvr>
                                        <p:cTn id="17" dur="500" fill="hold"/>
                                        <p:tgtEl>
                                          <p:spTgt spid="5126">
                                            <p:txEl>
                                              <p:pRg st="1" end="1"/>
                                            </p:txEl>
                                          </p:spTgt>
                                        </p:tgtEl>
                                        <p:attrNameLst>
                                          <p:attrName>ppt_x</p:attrName>
                                        </p:attrNameLst>
                                      </p:cBhvr>
                                      <p:tavLst>
                                        <p:tav tm="0">
                                          <p:val>
                                            <p:fltVal val="0.5"/>
                                          </p:val>
                                        </p:tav>
                                        <p:tav tm="100000">
                                          <p:val>
                                            <p:strVal val="#ppt_x"/>
                                          </p:val>
                                        </p:tav>
                                      </p:tavLst>
                                    </p:anim>
                                    <p:anim calcmode="lin" valueType="num">
                                      <p:cBhvr>
                                        <p:cTn id="18" dur="500" fill="hold"/>
                                        <p:tgtEl>
                                          <p:spTgt spid="5126">
                                            <p:txEl>
                                              <p:pRg st="1" end="1"/>
                                            </p:txEl>
                                          </p:spTgt>
                                        </p:tgtEl>
                                        <p:attrNameLst>
                                          <p:attrName>ppt_y</p:attrName>
                                        </p:attrNameLst>
                                      </p:cBhvr>
                                      <p:tavLst>
                                        <p:tav tm="0">
                                          <p:val>
                                            <p:fltVal val="0.5"/>
                                          </p:val>
                                        </p:tav>
                                        <p:tav tm="100000">
                                          <p:val>
                                            <p:strVal val="#ppt_y"/>
                                          </p:val>
                                        </p:tav>
                                      </p:tavLst>
                                    </p:anim>
                                  </p:childTnLst>
                                </p:cTn>
                              </p:par>
                            </p:childTnLst>
                          </p:cTn>
                        </p:par>
                      </p:childTnLst>
                    </p:cTn>
                  </p:par>
                  <p:par>
                    <p:cTn id="19" fill="hold" nodeType="clickPar">
                      <p:stCondLst>
                        <p:cond delay="indefinite"/>
                      </p:stCondLst>
                      <p:childTnLst>
                        <p:par>
                          <p:cTn id="20" fill="hold" nodeType="withGroup">
                            <p:stCondLst>
                              <p:cond delay="0"/>
                            </p:stCondLst>
                            <p:childTnLst>
                              <p:par>
                                <p:cTn id="21" presetID="23" presetClass="entr" presetSubtype="528" fill="hold" grpId="0" nodeType="clickEffect">
                                  <p:stCondLst>
                                    <p:cond delay="0"/>
                                  </p:stCondLst>
                                  <p:childTnLst>
                                    <p:set>
                                      <p:cBhvr>
                                        <p:cTn id="22" dur="1" fill="hold">
                                          <p:stCondLst>
                                            <p:cond delay="0"/>
                                          </p:stCondLst>
                                        </p:cTn>
                                        <p:tgtEl>
                                          <p:spTgt spid="5126">
                                            <p:txEl>
                                              <p:pRg st="2" end="2"/>
                                            </p:txEl>
                                          </p:spTgt>
                                        </p:tgtEl>
                                        <p:attrNameLst>
                                          <p:attrName>style.visibility</p:attrName>
                                        </p:attrNameLst>
                                      </p:cBhvr>
                                      <p:to>
                                        <p:strVal val="visible"/>
                                      </p:to>
                                    </p:set>
                                    <p:anim calcmode="lin" valueType="num">
                                      <p:cBhvr>
                                        <p:cTn id="23" dur="500" fill="hold"/>
                                        <p:tgtEl>
                                          <p:spTgt spid="5126">
                                            <p:txEl>
                                              <p:pRg st="2" end="2"/>
                                            </p:txEl>
                                          </p:spTgt>
                                        </p:tgtEl>
                                        <p:attrNameLst>
                                          <p:attrName>ppt_w</p:attrName>
                                        </p:attrNameLst>
                                      </p:cBhvr>
                                      <p:tavLst>
                                        <p:tav tm="0">
                                          <p:val>
                                            <p:fltVal val="0"/>
                                          </p:val>
                                        </p:tav>
                                        <p:tav tm="100000">
                                          <p:val>
                                            <p:strVal val="#ppt_w"/>
                                          </p:val>
                                        </p:tav>
                                      </p:tavLst>
                                    </p:anim>
                                    <p:anim calcmode="lin" valueType="num">
                                      <p:cBhvr>
                                        <p:cTn id="24" dur="500" fill="hold"/>
                                        <p:tgtEl>
                                          <p:spTgt spid="5126">
                                            <p:txEl>
                                              <p:pRg st="2" end="2"/>
                                            </p:txEl>
                                          </p:spTgt>
                                        </p:tgtEl>
                                        <p:attrNameLst>
                                          <p:attrName>ppt_h</p:attrName>
                                        </p:attrNameLst>
                                      </p:cBhvr>
                                      <p:tavLst>
                                        <p:tav tm="0">
                                          <p:val>
                                            <p:fltVal val="0"/>
                                          </p:val>
                                        </p:tav>
                                        <p:tav tm="100000">
                                          <p:val>
                                            <p:strVal val="#ppt_h"/>
                                          </p:val>
                                        </p:tav>
                                      </p:tavLst>
                                    </p:anim>
                                    <p:anim calcmode="lin" valueType="num">
                                      <p:cBhvr>
                                        <p:cTn id="25" dur="500" fill="hold"/>
                                        <p:tgtEl>
                                          <p:spTgt spid="5126">
                                            <p:txEl>
                                              <p:pRg st="2" end="2"/>
                                            </p:txEl>
                                          </p:spTgt>
                                        </p:tgtEl>
                                        <p:attrNameLst>
                                          <p:attrName>ppt_x</p:attrName>
                                        </p:attrNameLst>
                                      </p:cBhvr>
                                      <p:tavLst>
                                        <p:tav tm="0">
                                          <p:val>
                                            <p:fltVal val="0.5"/>
                                          </p:val>
                                        </p:tav>
                                        <p:tav tm="100000">
                                          <p:val>
                                            <p:strVal val="#ppt_x"/>
                                          </p:val>
                                        </p:tav>
                                      </p:tavLst>
                                    </p:anim>
                                    <p:anim calcmode="lin" valueType="num">
                                      <p:cBhvr>
                                        <p:cTn id="26" dur="500" fill="hold"/>
                                        <p:tgtEl>
                                          <p:spTgt spid="5126">
                                            <p:txEl>
                                              <p:pRg st="2" end="2"/>
                                            </p:txEl>
                                          </p:spTgt>
                                        </p:tgtEl>
                                        <p:attrNameLst>
                                          <p:attrName>ppt_y</p:attrName>
                                        </p:attrNameLst>
                                      </p:cBhvr>
                                      <p:tavLst>
                                        <p:tav tm="0">
                                          <p:val>
                                            <p:fltVal val="0.5"/>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3" presetClass="entr" presetSubtype="528" fill="hold" grpId="0" nodeType="clickEffect">
                                  <p:stCondLst>
                                    <p:cond delay="0"/>
                                  </p:stCondLst>
                                  <p:childTnLst>
                                    <p:set>
                                      <p:cBhvr>
                                        <p:cTn id="30" dur="1" fill="hold">
                                          <p:stCondLst>
                                            <p:cond delay="0"/>
                                          </p:stCondLst>
                                        </p:cTn>
                                        <p:tgtEl>
                                          <p:spTgt spid="5126">
                                            <p:txEl>
                                              <p:pRg st="3" end="3"/>
                                            </p:txEl>
                                          </p:spTgt>
                                        </p:tgtEl>
                                        <p:attrNameLst>
                                          <p:attrName>style.visibility</p:attrName>
                                        </p:attrNameLst>
                                      </p:cBhvr>
                                      <p:to>
                                        <p:strVal val="visible"/>
                                      </p:to>
                                    </p:set>
                                    <p:anim calcmode="lin" valueType="num">
                                      <p:cBhvr>
                                        <p:cTn id="31" dur="500" fill="hold"/>
                                        <p:tgtEl>
                                          <p:spTgt spid="5126">
                                            <p:txEl>
                                              <p:pRg st="3" end="3"/>
                                            </p:txEl>
                                          </p:spTgt>
                                        </p:tgtEl>
                                        <p:attrNameLst>
                                          <p:attrName>ppt_w</p:attrName>
                                        </p:attrNameLst>
                                      </p:cBhvr>
                                      <p:tavLst>
                                        <p:tav tm="0">
                                          <p:val>
                                            <p:fltVal val="0"/>
                                          </p:val>
                                        </p:tav>
                                        <p:tav tm="100000">
                                          <p:val>
                                            <p:strVal val="#ppt_w"/>
                                          </p:val>
                                        </p:tav>
                                      </p:tavLst>
                                    </p:anim>
                                    <p:anim calcmode="lin" valueType="num">
                                      <p:cBhvr>
                                        <p:cTn id="32" dur="500" fill="hold"/>
                                        <p:tgtEl>
                                          <p:spTgt spid="5126">
                                            <p:txEl>
                                              <p:pRg st="3" end="3"/>
                                            </p:txEl>
                                          </p:spTgt>
                                        </p:tgtEl>
                                        <p:attrNameLst>
                                          <p:attrName>ppt_h</p:attrName>
                                        </p:attrNameLst>
                                      </p:cBhvr>
                                      <p:tavLst>
                                        <p:tav tm="0">
                                          <p:val>
                                            <p:fltVal val="0"/>
                                          </p:val>
                                        </p:tav>
                                        <p:tav tm="100000">
                                          <p:val>
                                            <p:strVal val="#ppt_h"/>
                                          </p:val>
                                        </p:tav>
                                      </p:tavLst>
                                    </p:anim>
                                    <p:anim calcmode="lin" valueType="num">
                                      <p:cBhvr>
                                        <p:cTn id="33" dur="500" fill="hold"/>
                                        <p:tgtEl>
                                          <p:spTgt spid="5126">
                                            <p:txEl>
                                              <p:pRg st="3" end="3"/>
                                            </p:txEl>
                                          </p:spTgt>
                                        </p:tgtEl>
                                        <p:attrNameLst>
                                          <p:attrName>ppt_x</p:attrName>
                                        </p:attrNameLst>
                                      </p:cBhvr>
                                      <p:tavLst>
                                        <p:tav tm="0">
                                          <p:val>
                                            <p:fltVal val="0.5"/>
                                          </p:val>
                                        </p:tav>
                                        <p:tav tm="100000">
                                          <p:val>
                                            <p:strVal val="#ppt_x"/>
                                          </p:val>
                                        </p:tav>
                                      </p:tavLst>
                                    </p:anim>
                                    <p:anim calcmode="lin" valueType="num">
                                      <p:cBhvr>
                                        <p:cTn id="34" dur="500" fill="hold"/>
                                        <p:tgtEl>
                                          <p:spTgt spid="5126">
                                            <p:txEl>
                                              <p:pRg st="3" end="3"/>
                                            </p:txEl>
                                          </p:spTgt>
                                        </p:tgtEl>
                                        <p:attrNameLst>
                                          <p:attrName>ppt_y</p:attrName>
                                        </p:attrNameLst>
                                      </p:cBhvr>
                                      <p:tavLst>
                                        <p:tav tm="0">
                                          <p:val>
                                            <p:fltVal val="0.5"/>
                                          </p:val>
                                        </p:tav>
                                        <p:tav tm="100000">
                                          <p:val>
                                            <p:strVal val="#ppt_y"/>
                                          </p:val>
                                        </p:tav>
                                      </p:tavLst>
                                    </p:anim>
                                  </p:childTnLst>
                                </p:cTn>
                              </p:par>
                              <p:par>
                                <p:cTn id="35" presetID="23" presetClass="entr" presetSubtype="528" fill="hold" grpId="0" nodeType="withEffect">
                                  <p:stCondLst>
                                    <p:cond delay="0"/>
                                  </p:stCondLst>
                                  <p:childTnLst>
                                    <p:set>
                                      <p:cBhvr>
                                        <p:cTn id="36" dur="1" fill="hold">
                                          <p:stCondLst>
                                            <p:cond delay="0"/>
                                          </p:stCondLst>
                                        </p:cTn>
                                        <p:tgtEl>
                                          <p:spTgt spid="5126">
                                            <p:txEl>
                                              <p:pRg st="4" end="4"/>
                                            </p:txEl>
                                          </p:spTgt>
                                        </p:tgtEl>
                                        <p:attrNameLst>
                                          <p:attrName>style.visibility</p:attrName>
                                        </p:attrNameLst>
                                      </p:cBhvr>
                                      <p:to>
                                        <p:strVal val="visible"/>
                                      </p:to>
                                    </p:set>
                                    <p:anim calcmode="lin" valueType="num">
                                      <p:cBhvr>
                                        <p:cTn id="37" dur="500" fill="hold"/>
                                        <p:tgtEl>
                                          <p:spTgt spid="5126">
                                            <p:txEl>
                                              <p:pRg st="4" end="4"/>
                                            </p:txEl>
                                          </p:spTgt>
                                        </p:tgtEl>
                                        <p:attrNameLst>
                                          <p:attrName>ppt_w</p:attrName>
                                        </p:attrNameLst>
                                      </p:cBhvr>
                                      <p:tavLst>
                                        <p:tav tm="0">
                                          <p:val>
                                            <p:fltVal val="0"/>
                                          </p:val>
                                        </p:tav>
                                        <p:tav tm="100000">
                                          <p:val>
                                            <p:strVal val="#ppt_w"/>
                                          </p:val>
                                        </p:tav>
                                      </p:tavLst>
                                    </p:anim>
                                    <p:anim calcmode="lin" valueType="num">
                                      <p:cBhvr>
                                        <p:cTn id="38" dur="500" fill="hold"/>
                                        <p:tgtEl>
                                          <p:spTgt spid="5126">
                                            <p:txEl>
                                              <p:pRg st="4" end="4"/>
                                            </p:txEl>
                                          </p:spTgt>
                                        </p:tgtEl>
                                        <p:attrNameLst>
                                          <p:attrName>ppt_h</p:attrName>
                                        </p:attrNameLst>
                                      </p:cBhvr>
                                      <p:tavLst>
                                        <p:tav tm="0">
                                          <p:val>
                                            <p:fltVal val="0"/>
                                          </p:val>
                                        </p:tav>
                                        <p:tav tm="100000">
                                          <p:val>
                                            <p:strVal val="#ppt_h"/>
                                          </p:val>
                                        </p:tav>
                                      </p:tavLst>
                                    </p:anim>
                                    <p:anim calcmode="lin" valueType="num">
                                      <p:cBhvr>
                                        <p:cTn id="39" dur="500" fill="hold"/>
                                        <p:tgtEl>
                                          <p:spTgt spid="5126">
                                            <p:txEl>
                                              <p:pRg st="4" end="4"/>
                                            </p:txEl>
                                          </p:spTgt>
                                        </p:tgtEl>
                                        <p:attrNameLst>
                                          <p:attrName>ppt_x</p:attrName>
                                        </p:attrNameLst>
                                      </p:cBhvr>
                                      <p:tavLst>
                                        <p:tav tm="0">
                                          <p:val>
                                            <p:fltVal val="0.5"/>
                                          </p:val>
                                        </p:tav>
                                        <p:tav tm="100000">
                                          <p:val>
                                            <p:strVal val="#ppt_x"/>
                                          </p:val>
                                        </p:tav>
                                      </p:tavLst>
                                    </p:anim>
                                    <p:anim calcmode="lin" valueType="num">
                                      <p:cBhvr>
                                        <p:cTn id="40" dur="500" fill="hold"/>
                                        <p:tgtEl>
                                          <p:spTgt spid="5126">
                                            <p:txEl>
                                              <p:pRg st="4" end="4"/>
                                            </p:txEl>
                                          </p:spTgt>
                                        </p:tgtEl>
                                        <p:attrNameLst>
                                          <p:attrName>ppt_y</p:attrName>
                                        </p:attrNameLst>
                                      </p:cBhvr>
                                      <p:tavLst>
                                        <p:tav tm="0">
                                          <p:val>
                                            <p:fltVal val="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6" grpId="0" build="p" autoUpdateAnimBg="0"/>
    </p:bldLst>
  </p:timing>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r>
              <a:rPr lang="en-AU" altLang="en-US" dirty="0" smtClean="0">
                <a:ea typeface="ＭＳ Ｐゴシック" panose="020B0600070205080204" pitchFamily="34" charset="-128"/>
              </a:rPr>
              <a:t>Setting Up The Game</a:t>
            </a:r>
          </a:p>
        </p:txBody>
      </p:sp>
      <p:sp>
        <p:nvSpPr>
          <p:cNvPr id="5126" name="Rectangle 6"/>
          <p:cNvSpPr>
            <a:spLocks noGrp="1" noChangeArrowheads="1"/>
          </p:cNvSpPr>
          <p:nvPr>
            <p:ph idx="1"/>
          </p:nvPr>
        </p:nvSpPr>
        <p:spPr/>
        <p:txBody>
          <a:bodyPr/>
          <a:lstStyle/>
          <a:p>
            <a:r>
              <a:rPr lang="en-US" altLang="en-US" dirty="0" smtClean="0">
                <a:ea typeface="ＭＳ Ｐゴシック" panose="020B0600070205080204" pitchFamily="34" charset="-128"/>
              </a:rPr>
              <a:t>There are three areas which, if we can get the message across early to both teams, will help set up the game. They are:</a:t>
            </a:r>
          </a:p>
          <a:p>
            <a:r>
              <a:rPr lang="en-US" altLang="en-US" dirty="0" smtClean="0">
                <a:ea typeface="ＭＳ Ｐゴシック" panose="020B0600070205080204" pitchFamily="34" charset="-128"/>
              </a:rPr>
              <a:t>Quick Ball</a:t>
            </a:r>
          </a:p>
          <a:p>
            <a:r>
              <a:rPr lang="en-US" altLang="en-US" dirty="0" smtClean="0">
                <a:ea typeface="ＭＳ Ｐゴシック" panose="020B0600070205080204" pitchFamily="34" charset="-128"/>
              </a:rPr>
              <a:t>Space</a:t>
            </a:r>
          </a:p>
          <a:p>
            <a:r>
              <a:rPr lang="en-US" altLang="en-US" dirty="0" smtClean="0">
                <a:ea typeface="ＭＳ Ｐゴシック" panose="020B0600070205080204" pitchFamily="34" charset="-128"/>
              </a:rPr>
              <a:t>Good scrum outcomes</a:t>
            </a:r>
          </a:p>
          <a:p>
            <a:r>
              <a:rPr lang="en-US" altLang="en-US" dirty="0" smtClean="0">
                <a:ea typeface="ＭＳ Ｐゴシック" panose="020B0600070205080204" pitchFamily="34" charset="-128"/>
              </a:rPr>
              <a:t>So how do we do it? Can we use pre match or the Toss to get some messages across?</a:t>
            </a:r>
          </a:p>
        </p:txBody>
      </p:sp>
    </p:spTree>
    <p:extLst>
      <p:ext uri="{BB962C8B-B14F-4D97-AF65-F5344CB8AC3E}">
        <p14:creationId xmlns:p14="http://schemas.microsoft.com/office/powerpoint/2010/main" val="19440101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12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12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12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12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12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6" grpId="0" build="p"/>
    </p:bldLst>
  </p:timing>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r>
              <a:rPr lang="en-AU" altLang="en-US" dirty="0" smtClean="0">
                <a:ea typeface="ＭＳ Ｐゴシック" panose="020B0600070205080204" pitchFamily="34" charset="-128"/>
              </a:rPr>
              <a:t>Getting the message across early</a:t>
            </a:r>
          </a:p>
        </p:txBody>
      </p:sp>
      <p:sp>
        <p:nvSpPr>
          <p:cNvPr id="5126" name="Rectangle 6"/>
          <p:cNvSpPr>
            <a:spLocks noGrp="1" noChangeArrowheads="1"/>
          </p:cNvSpPr>
          <p:nvPr>
            <p:ph type="body" idx="1"/>
          </p:nvPr>
        </p:nvSpPr>
        <p:spPr/>
        <p:txBody>
          <a:bodyPr/>
          <a:lstStyle/>
          <a:p>
            <a:r>
              <a:rPr lang="en-AU" altLang="en-US" dirty="0" smtClean="0">
                <a:ea typeface="ＭＳ Ｐゴシック" panose="020B0600070205080204" pitchFamily="34" charset="-128"/>
              </a:rPr>
              <a:t>You have two opportunities pre match. They are the boot inspection or the coin toss. </a:t>
            </a:r>
          </a:p>
          <a:p>
            <a:r>
              <a:rPr lang="en-AU" altLang="en-US" dirty="0" smtClean="0">
                <a:ea typeface="ＭＳ Ｐゴシック" panose="020B0600070205080204" pitchFamily="34" charset="-128"/>
              </a:rPr>
              <a:t>Both have advantages and disadvantages. </a:t>
            </a:r>
          </a:p>
          <a:p>
            <a:r>
              <a:rPr lang="en-AU" altLang="en-US" dirty="0" smtClean="0">
                <a:ea typeface="ＭＳ Ｐゴシック" panose="020B0600070205080204" pitchFamily="34" charset="-128"/>
              </a:rPr>
              <a:t>You should use them to your benefit to set up the game by getting the message to both teams early about quick ball, space and possibly scrum outcomes</a:t>
            </a:r>
          </a:p>
          <a:p>
            <a:r>
              <a:rPr lang="en-AU" altLang="en-US" dirty="0" smtClean="0">
                <a:ea typeface="ＭＳ Ｐゴシック" panose="020B0600070205080204" pitchFamily="34" charset="-128"/>
              </a:rPr>
              <a:t>This means planning when and where you do both as you need to schedule them so they don’t impact on team preparation</a:t>
            </a:r>
          </a:p>
          <a:p>
            <a:r>
              <a:rPr lang="en-AU" altLang="en-US" dirty="0" smtClean="0">
                <a:ea typeface="ＭＳ Ｐゴシック" panose="020B0600070205080204" pitchFamily="34" charset="-128"/>
              </a:rPr>
              <a:t>Your message also needs to be no more than two minutes long</a:t>
            </a:r>
          </a:p>
        </p:txBody>
      </p:sp>
    </p:spTree>
    <p:extLst>
      <p:ext uri="{BB962C8B-B14F-4D97-AF65-F5344CB8AC3E}">
        <p14:creationId xmlns:p14="http://schemas.microsoft.com/office/powerpoint/2010/main" val="116305787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3" presetClass="entr" presetSubtype="528" fill="hold" grpId="0" nodeType="clickEffect">
                                  <p:stCondLst>
                                    <p:cond delay="0"/>
                                  </p:stCondLst>
                                  <p:childTnLst>
                                    <p:set>
                                      <p:cBhvr>
                                        <p:cTn id="6" dur="1" fill="hold">
                                          <p:stCondLst>
                                            <p:cond delay="0"/>
                                          </p:stCondLst>
                                        </p:cTn>
                                        <p:tgtEl>
                                          <p:spTgt spid="5126">
                                            <p:txEl>
                                              <p:pRg st="0" end="0"/>
                                            </p:txEl>
                                          </p:spTgt>
                                        </p:tgtEl>
                                        <p:attrNameLst>
                                          <p:attrName>style.visibility</p:attrName>
                                        </p:attrNameLst>
                                      </p:cBhvr>
                                      <p:to>
                                        <p:strVal val="visible"/>
                                      </p:to>
                                    </p:set>
                                    <p:anim calcmode="lin" valueType="num">
                                      <p:cBhvr>
                                        <p:cTn id="7" dur="500" fill="hold"/>
                                        <p:tgtEl>
                                          <p:spTgt spid="5126">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5126">
                                            <p:txEl>
                                              <p:pRg st="0" end="0"/>
                                            </p:txEl>
                                          </p:spTgt>
                                        </p:tgtEl>
                                        <p:attrNameLst>
                                          <p:attrName>ppt_h</p:attrName>
                                        </p:attrNameLst>
                                      </p:cBhvr>
                                      <p:tavLst>
                                        <p:tav tm="0">
                                          <p:val>
                                            <p:fltVal val="0"/>
                                          </p:val>
                                        </p:tav>
                                        <p:tav tm="100000">
                                          <p:val>
                                            <p:strVal val="#ppt_h"/>
                                          </p:val>
                                        </p:tav>
                                      </p:tavLst>
                                    </p:anim>
                                    <p:anim calcmode="lin" valueType="num">
                                      <p:cBhvr>
                                        <p:cTn id="9" dur="500" fill="hold"/>
                                        <p:tgtEl>
                                          <p:spTgt spid="5126">
                                            <p:txEl>
                                              <p:pRg st="0" end="0"/>
                                            </p:txEl>
                                          </p:spTgt>
                                        </p:tgtEl>
                                        <p:attrNameLst>
                                          <p:attrName>ppt_x</p:attrName>
                                        </p:attrNameLst>
                                      </p:cBhvr>
                                      <p:tavLst>
                                        <p:tav tm="0">
                                          <p:val>
                                            <p:fltVal val="0.5"/>
                                          </p:val>
                                        </p:tav>
                                        <p:tav tm="100000">
                                          <p:val>
                                            <p:strVal val="#ppt_x"/>
                                          </p:val>
                                        </p:tav>
                                      </p:tavLst>
                                    </p:anim>
                                    <p:anim calcmode="lin" valueType="num">
                                      <p:cBhvr>
                                        <p:cTn id="10" dur="500" fill="hold"/>
                                        <p:tgtEl>
                                          <p:spTgt spid="5126">
                                            <p:txEl>
                                              <p:pRg st="0" end="0"/>
                                            </p:txEl>
                                          </p:spTgt>
                                        </p:tgtEl>
                                        <p:attrNameLst>
                                          <p:attrName>ppt_y</p:attrName>
                                        </p:attrNameLst>
                                      </p:cBhvr>
                                      <p:tavLst>
                                        <p:tav tm="0">
                                          <p:val>
                                            <p:fltVal val="0.5"/>
                                          </p:val>
                                        </p:tav>
                                        <p:tav tm="100000">
                                          <p:val>
                                            <p:strVal val="#ppt_y"/>
                                          </p:val>
                                        </p:tav>
                                      </p:tavLst>
                                    </p:anim>
                                  </p:childTnLst>
                                </p:cTn>
                              </p:par>
                            </p:childTnLst>
                          </p:cTn>
                        </p:par>
                      </p:childTnLst>
                    </p:cTn>
                  </p:par>
                  <p:par>
                    <p:cTn id="11" fill="hold">
                      <p:stCondLst>
                        <p:cond delay="indefinite"/>
                      </p:stCondLst>
                      <p:childTnLst>
                        <p:par>
                          <p:cTn id="12" fill="hold">
                            <p:stCondLst>
                              <p:cond delay="0"/>
                            </p:stCondLst>
                            <p:childTnLst>
                              <p:par>
                                <p:cTn id="13" presetID="23" presetClass="entr" presetSubtype="528" fill="hold" grpId="0" nodeType="clickEffect">
                                  <p:stCondLst>
                                    <p:cond delay="0"/>
                                  </p:stCondLst>
                                  <p:childTnLst>
                                    <p:set>
                                      <p:cBhvr>
                                        <p:cTn id="14" dur="1" fill="hold">
                                          <p:stCondLst>
                                            <p:cond delay="0"/>
                                          </p:stCondLst>
                                        </p:cTn>
                                        <p:tgtEl>
                                          <p:spTgt spid="5126">
                                            <p:txEl>
                                              <p:pRg st="1" end="1"/>
                                            </p:txEl>
                                          </p:spTgt>
                                        </p:tgtEl>
                                        <p:attrNameLst>
                                          <p:attrName>style.visibility</p:attrName>
                                        </p:attrNameLst>
                                      </p:cBhvr>
                                      <p:to>
                                        <p:strVal val="visible"/>
                                      </p:to>
                                    </p:set>
                                    <p:anim calcmode="lin" valueType="num">
                                      <p:cBhvr>
                                        <p:cTn id="15" dur="500" fill="hold"/>
                                        <p:tgtEl>
                                          <p:spTgt spid="5126">
                                            <p:txEl>
                                              <p:pRg st="1" end="1"/>
                                            </p:txEl>
                                          </p:spTgt>
                                        </p:tgtEl>
                                        <p:attrNameLst>
                                          <p:attrName>ppt_w</p:attrName>
                                        </p:attrNameLst>
                                      </p:cBhvr>
                                      <p:tavLst>
                                        <p:tav tm="0">
                                          <p:val>
                                            <p:fltVal val="0"/>
                                          </p:val>
                                        </p:tav>
                                        <p:tav tm="100000">
                                          <p:val>
                                            <p:strVal val="#ppt_w"/>
                                          </p:val>
                                        </p:tav>
                                      </p:tavLst>
                                    </p:anim>
                                    <p:anim calcmode="lin" valueType="num">
                                      <p:cBhvr>
                                        <p:cTn id="16" dur="500" fill="hold"/>
                                        <p:tgtEl>
                                          <p:spTgt spid="5126">
                                            <p:txEl>
                                              <p:pRg st="1" end="1"/>
                                            </p:txEl>
                                          </p:spTgt>
                                        </p:tgtEl>
                                        <p:attrNameLst>
                                          <p:attrName>ppt_h</p:attrName>
                                        </p:attrNameLst>
                                      </p:cBhvr>
                                      <p:tavLst>
                                        <p:tav tm="0">
                                          <p:val>
                                            <p:fltVal val="0"/>
                                          </p:val>
                                        </p:tav>
                                        <p:tav tm="100000">
                                          <p:val>
                                            <p:strVal val="#ppt_h"/>
                                          </p:val>
                                        </p:tav>
                                      </p:tavLst>
                                    </p:anim>
                                    <p:anim calcmode="lin" valueType="num">
                                      <p:cBhvr>
                                        <p:cTn id="17" dur="500" fill="hold"/>
                                        <p:tgtEl>
                                          <p:spTgt spid="5126">
                                            <p:txEl>
                                              <p:pRg st="1" end="1"/>
                                            </p:txEl>
                                          </p:spTgt>
                                        </p:tgtEl>
                                        <p:attrNameLst>
                                          <p:attrName>ppt_x</p:attrName>
                                        </p:attrNameLst>
                                      </p:cBhvr>
                                      <p:tavLst>
                                        <p:tav tm="0">
                                          <p:val>
                                            <p:fltVal val="0.5"/>
                                          </p:val>
                                        </p:tav>
                                        <p:tav tm="100000">
                                          <p:val>
                                            <p:strVal val="#ppt_x"/>
                                          </p:val>
                                        </p:tav>
                                      </p:tavLst>
                                    </p:anim>
                                    <p:anim calcmode="lin" valueType="num">
                                      <p:cBhvr>
                                        <p:cTn id="18" dur="500" fill="hold"/>
                                        <p:tgtEl>
                                          <p:spTgt spid="5126">
                                            <p:txEl>
                                              <p:pRg st="1" end="1"/>
                                            </p:txEl>
                                          </p:spTgt>
                                        </p:tgtEl>
                                        <p:attrNameLst>
                                          <p:attrName>ppt_y</p:attrName>
                                        </p:attrNameLst>
                                      </p:cBhvr>
                                      <p:tavLst>
                                        <p:tav tm="0">
                                          <p:val>
                                            <p:fltVal val="0.5"/>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3" presetClass="entr" presetSubtype="528" fill="hold" grpId="0" nodeType="clickEffect">
                                  <p:stCondLst>
                                    <p:cond delay="0"/>
                                  </p:stCondLst>
                                  <p:childTnLst>
                                    <p:set>
                                      <p:cBhvr>
                                        <p:cTn id="22" dur="1" fill="hold">
                                          <p:stCondLst>
                                            <p:cond delay="0"/>
                                          </p:stCondLst>
                                        </p:cTn>
                                        <p:tgtEl>
                                          <p:spTgt spid="5126">
                                            <p:txEl>
                                              <p:pRg st="2" end="2"/>
                                            </p:txEl>
                                          </p:spTgt>
                                        </p:tgtEl>
                                        <p:attrNameLst>
                                          <p:attrName>style.visibility</p:attrName>
                                        </p:attrNameLst>
                                      </p:cBhvr>
                                      <p:to>
                                        <p:strVal val="visible"/>
                                      </p:to>
                                    </p:set>
                                    <p:anim calcmode="lin" valueType="num">
                                      <p:cBhvr>
                                        <p:cTn id="23" dur="500" fill="hold"/>
                                        <p:tgtEl>
                                          <p:spTgt spid="5126">
                                            <p:txEl>
                                              <p:pRg st="2" end="2"/>
                                            </p:txEl>
                                          </p:spTgt>
                                        </p:tgtEl>
                                        <p:attrNameLst>
                                          <p:attrName>ppt_w</p:attrName>
                                        </p:attrNameLst>
                                      </p:cBhvr>
                                      <p:tavLst>
                                        <p:tav tm="0">
                                          <p:val>
                                            <p:fltVal val="0"/>
                                          </p:val>
                                        </p:tav>
                                        <p:tav tm="100000">
                                          <p:val>
                                            <p:strVal val="#ppt_w"/>
                                          </p:val>
                                        </p:tav>
                                      </p:tavLst>
                                    </p:anim>
                                    <p:anim calcmode="lin" valueType="num">
                                      <p:cBhvr>
                                        <p:cTn id="24" dur="500" fill="hold"/>
                                        <p:tgtEl>
                                          <p:spTgt spid="5126">
                                            <p:txEl>
                                              <p:pRg st="2" end="2"/>
                                            </p:txEl>
                                          </p:spTgt>
                                        </p:tgtEl>
                                        <p:attrNameLst>
                                          <p:attrName>ppt_h</p:attrName>
                                        </p:attrNameLst>
                                      </p:cBhvr>
                                      <p:tavLst>
                                        <p:tav tm="0">
                                          <p:val>
                                            <p:fltVal val="0"/>
                                          </p:val>
                                        </p:tav>
                                        <p:tav tm="100000">
                                          <p:val>
                                            <p:strVal val="#ppt_h"/>
                                          </p:val>
                                        </p:tav>
                                      </p:tavLst>
                                    </p:anim>
                                    <p:anim calcmode="lin" valueType="num">
                                      <p:cBhvr>
                                        <p:cTn id="25" dur="500" fill="hold"/>
                                        <p:tgtEl>
                                          <p:spTgt spid="5126">
                                            <p:txEl>
                                              <p:pRg st="2" end="2"/>
                                            </p:txEl>
                                          </p:spTgt>
                                        </p:tgtEl>
                                        <p:attrNameLst>
                                          <p:attrName>ppt_x</p:attrName>
                                        </p:attrNameLst>
                                      </p:cBhvr>
                                      <p:tavLst>
                                        <p:tav tm="0">
                                          <p:val>
                                            <p:fltVal val="0.5"/>
                                          </p:val>
                                        </p:tav>
                                        <p:tav tm="100000">
                                          <p:val>
                                            <p:strVal val="#ppt_x"/>
                                          </p:val>
                                        </p:tav>
                                      </p:tavLst>
                                    </p:anim>
                                    <p:anim calcmode="lin" valueType="num">
                                      <p:cBhvr>
                                        <p:cTn id="26" dur="500" fill="hold"/>
                                        <p:tgtEl>
                                          <p:spTgt spid="5126">
                                            <p:txEl>
                                              <p:pRg st="2" end="2"/>
                                            </p:txEl>
                                          </p:spTgt>
                                        </p:tgtEl>
                                        <p:attrNameLst>
                                          <p:attrName>ppt_y</p:attrName>
                                        </p:attrNameLst>
                                      </p:cBhvr>
                                      <p:tavLst>
                                        <p:tav tm="0">
                                          <p:val>
                                            <p:fltVal val="0.5"/>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3" presetClass="entr" presetSubtype="528" fill="hold" grpId="0" nodeType="clickEffect">
                                  <p:stCondLst>
                                    <p:cond delay="0"/>
                                  </p:stCondLst>
                                  <p:childTnLst>
                                    <p:set>
                                      <p:cBhvr>
                                        <p:cTn id="30" dur="1" fill="hold">
                                          <p:stCondLst>
                                            <p:cond delay="0"/>
                                          </p:stCondLst>
                                        </p:cTn>
                                        <p:tgtEl>
                                          <p:spTgt spid="5126">
                                            <p:txEl>
                                              <p:pRg st="3" end="3"/>
                                            </p:txEl>
                                          </p:spTgt>
                                        </p:tgtEl>
                                        <p:attrNameLst>
                                          <p:attrName>style.visibility</p:attrName>
                                        </p:attrNameLst>
                                      </p:cBhvr>
                                      <p:to>
                                        <p:strVal val="visible"/>
                                      </p:to>
                                    </p:set>
                                    <p:anim calcmode="lin" valueType="num">
                                      <p:cBhvr>
                                        <p:cTn id="31" dur="500" fill="hold"/>
                                        <p:tgtEl>
                                          <p:spTgt spid="5126">
                                            <p:txEl>
                                              <p:pRg st="3" end="3"/>
                                            </p:txEl>
                                          </p:spTgt>
                                        </p:tgtEl>
                                        <p:attrNameLst>
                                          <p:attrName>ppt_w</p:attrName>
                                        </p:attrNameLst>
                                      </p:cBhvr>
                                      <p:tavLst>
                                        <p:tav tm="0">
                                          <p:val>
                                            <p:fltVal val="0"/>
                                          </p:val>
                                        </p:tav>
                                        <p:tav tm="100000">
                                          <p:val>
                                            <p:strVal val="#ppt_w"/>
                                          </p:val>
                                        </p:tav>
                                      </p:tavLst>
                                    </p:anim>
                                    <p:anim calcmode="lin" valueType="num">
                                      <p:cBhvr>
                                        <p:cTn id="32" dur="500" fill="hold"/>
                                        <p:tgtEl>
                                          <p:spTgt spid="5126">
                                            <p:txEl>
                                              <p:pRg st="3" end="3"/>
                                            </p:txEl>
                                          </p:spTgt>
                                        </p:tgtEl>
                                        <p:attrNameLst>
                                          <p:attrName>ppt_h</p:attrName>
                                        </p:attrNameLst>
                                      </p:cBhvr>
                                      <p:tavLst>
                                        <p:tav tm="0">
                                          <p:val>
                                            <p:fltVal val="0"/>
                                          </p:val>
                                        </p:tav>
                                        <p:tav tm="100000">
                                          <p:val>
                                            <p:strVal val="#ppt_h"/>
                                          </p:val>
                                        </p:tav>
                                      </p:tavLst>
                                    </p:anim>
                                    <p:anim calcmode="lin" valueType="num">
                                      <p:cBhvr>
                                        <p:cTn id="33" dur="500" fill="hold"/>
                                        <p:tgtEl>
                                          <p:spTgt spid="5126">
                                            <p:txEl>
                                              <p:pRg st="3" end="3"/>
                                            </p:txEl>
                                          </p:spTgt>
                                        </p:tgtEl>
                                        <p:attrNameLst>
                                          <p:attrName>ppt_x</p:attrName>
                                        </p:attrNameLst>
                                      </p:cBhvr>
                                      <p:tavLst>
                                        <p:tav tm="0">
                                          <p:val>
                                            <p:fltVal val="0.5"/>
                                          </p:val>
                                        </p:tav>
                                        <p:tav tm="100000">
                                          <p:val>
                                            <p:strVal val="#ppt_x"/>
                                          </p:val>
                                        </p:tav>
                                      </p:tavLst>
                                    </p:anim>
                                    <p:anim calcmode="lin" valueType="num">
                                      <p:cBhvr>
                                        <p:cTn id="34" dur="500" fill="hold"/>
                                        <p:tgtEl>
                                          <p:spTgt spid="5126">
                                            <p:txEl>
                                              <p:pRg st="3" end="3"/>
                                            </p:txEl>
                                          </p:spTgt>
                                        </p:tgtEl>
                                        <p:attrNameLst>
                                          <p:attrName>ppt_y</p:attrName>
                                        </p:attrNameLst>
                                      </p:cBhvr>
                                      <p:tavLst>
                                        <p:tav tm="0">
                                          <p:val>
                                            <p:fltVal val="0.5"/>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23" presetClass="entr" presetSubtype="528" fill="hold" grpId="0" nodeType="clickEffect">
                                  <p:stCondLst>
                                    <p:cond delay="0"/>
                                  </p:stCondLst>
                                  <p:childTnLst>
                                    <p:set>
                                      <p:cBhvr>
                                        <p:cTn id="38" dur="1" fill="hold">
                                          <p:stCondLst>
                                            <p:cond delay="0"/>
                                          </p:stCondLst>
                                        </p:cTn>
                                        <p:tgtEl>
                                          <p:spTgt spid="5126">
                                            <p:txEl>
                                              <p:pRg st="4" end="4"/>
                                            </p:txEl>
                                          </p:spTgt>
                                        </p:tgtEl>
                                        <p:attrNameLst>
                                          <p:attrName>style.visibility</p:attrName>
                                        </p:attrNameLst>
                                      </p:cBhvr>
                                      <p:to>
                                        <p:strVal val="visible"/>
                                      </p:to>
                                    </p:set>
                                    <p:anim calcmode="lin" valueType="num">
                                      <p:cBhvr>
                                        <p:cTn id="39" dur="500" fill="hold"/>
                                        <p:tgtEl>
                                          <p:spTgt spid="5126">
                                            <p:txEl>
                                              <p:pRg st="4" end="4"/>
                                            </p:txEl>
                                          </p:spTgt>
                                        </p:tgtEl>
                                        <p:attrNameLst>
                                          <p:attrName>ppt_w</p:attrName>
                                        </p:attrNameLst>
                                      </p:cBhvr>
                                      <p:tavLst>
                                        <p:tav tm="0">
                                          <p:val>
                                            <p:fltVal val="0"/>
                                          </p:val>
                                        </p:tav>
                                        <p:tav tm="100000">
                                          <p:val>
                                            <p:strVal val="#ppt_w"/>
                                          </p:val>
                                        </p:tav>
                                      </p:tavLst>
                                    </p:anim>
                                    <p:anim calcmode="lin" valueType="num">
                                      <p:cBhvr>
                                        <p:cTn id="40" dur="500" fill="hold"/>
                                        <p:tgtEl>
                                          <p:spTgt spid="5126">
                                            <p:txEl>
                                              <p:pRg st="4" end="4"/>
                                            </p:txEl>
                                          </p:spTgt>
                                        </p:tgtEl>
                                        <p:attrNameLst>
                                          <p:attrName>ppt_h</p:attrName>
                                        </p:attrNameLst>
                                      </p:cBhvr>
                                      <p:tavLst>
                                        <p:tav tm="0">
                                          <p:val>
                                            <p:fltVal val="0"/>
                                          </p:val>
                                        </p:tav>
                                        <p:tav tm="100000">
                                          <p:val>
                                            <p:strVal val="#ppt_h"/>
                                          </p:val>
                                        </p:tav>
                                      </p:tavLst>
                                    </p:anim>
                                    <p:anim calcmode="lin" valueType="num">
                                      <p:cBhvr>
                                        <p:cTn id="41" dur="500" fill="hold"/>
                                        <p:tgtEl>
                                          <p:spTgt spid="5126">
                                            <p:txEl>
                                              <p:pRg st="4" end="4"/>
                                            </p:txEl>
                                          </p:spTgt>
                                        </p:tgtEl>
                                        <p:attrNameLst>
                                          <p:attrName>ppt_x</p:attrName>
                                        </p:attrNameLst>
                                      </p:cBhvr>
                                      <p:tavLst>
                                        <p:tav tm="0">
                                          <p:val>
                                            <p:fltVal val="0.5"/>
                                          </p:val>
                                        </p:tav>
                                        <p:tav tm="100000">
                                          <p:val>
                                            <p:strVal val="#ppt_x"/>
                                          </p:val>
                                        </p:tav>
                                      </p:tavLst>
                                    </p:anim>
                                    <p:anim calcmode="lin" valueType="num">
                                      <p:cBhvr>
                                        <p:cTn id="42" dur="500" fill="hold"/>
                                        <p:tgtEl>
                                          <p:spTgt spid="5126">
                                            <p:txEl>
                                              <p:pRg st="4" end="4"/>
                                            </p:txEl>
                                          </p:spTgt>
                                        </p:tgtEl>
                                        <p:attrNameLst>
                                          <p:attrName>ppt_y</p:attrName>
                                        </p:attrNameLst>
                                      </p:cBhvr>
                                      <p:tavLst>
                                        <p:tav tm="0">
                                          <p:val>
                                            <p:fltVal val="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6" grpId="0" build="p" autoUpdateAnimBg="0"/>
    </p:bldLst>
  </p:timing>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r>
              <a:rPr lang="en-AU" altLang="en-US" dirty="0" smtClean="0">
                <a:ea typeface="ＭＳ Ｐゴシック" panose="020B0600070205080204" pitchFamily="34" charset="-128"/>
              </a:rPr>
              <a:t>Pre Match (Boot and Clothing Inspection)</a:t>
            </a:r>
          </a:p>
        </p:txBody>
      </p:sp>
      <p:sp>
        <p:nvSpPr>
          <p:cNvPr id="5126" name="Rectangle 6"/>
          <p:cNvSpPr>
            <a:spLocks noGrp="1" noChangeArrowheads="1"/>
          </p:cNvSpPr>
          <p:nvPr>
            <p:ph idx="1"/>
          </p:nvPr>
        </p:nvSpPr>
        <p:spPr/>
        <p:txBody>
          <a:bodyPr>
            <a:normAutofit fontScale="92500" lnSpcReduction="10000"/>
          </a:bodyPr>
          <a:lstStyle/>
          <a:p>
            <a:r>
              <a:rPr lang="en-US" altLang="en-US" dirty="0" smtClean="0">
                <a:ea typeface="ＭＳ Ｐゴシック" panose="020B0600070205080204" pitchFamily="34" charset="-128"/>
              </a:rPr>
              <a:t>This is an ideal time to talk about quick ball and space</a:t>
            </a:r>
          </a:p>
          <a:p>
            <a:r>
              <a:rPr lang="en-US" altLang="en-US" dirty="0" smtClean="0">
                <a:ea typeface="ＭＳ Ｐゴシック" panose="020B0600070205080204" pitchFamily="34" charset="-128"/>
              </a:rPr>
              <a:t>Rather than a list of “</a:t>
            </a:r>
            <a:r>
              <a:rPr lang="en-US" altLang="en-US" b="1" u="sng" dirty="0" smtClean="0">
                <a:ea typeface="ＭＳ Ｐゴシック" panose="020B0600070205080204" pitchFamily="34" charset="-128"/>
              </a:rPr>
              <a:t>do’s and don’ts</a:t>
            </a:r>
            <a:r>
              <a:rPr lang="en-US" altLang="en-US" dirty="0" smtClean="0">
                <a:ea typeface="ＭＳ Ｐゴシック" panose="020B0600070205080204" pitchFamily="34" charset="-128"/>
              </a:rPr>
              <a:t>” explain what you are trying to achieve and what you will be looking for </a:t>
            </a:r>
            <a:r>
              <a:rPr lang="en-US" altLang="en-US" dirty="0" err="1" smtClean="0">
                <a:ea typeface="ＭＳ Ｐゴシック" panose="020B0600070205080204" pitchFamily="34" charset="-128"/>
              </a:rPr>
              <a:t>eg</a:t>
            </a:r>
            <a:r>
              <a:rPr lang="en-US" altLang="en-US" dirty="0" smtClean="0">
                <a:ea typeface="ＭＳ Ｐゴシック" panose="020B0600070205080204" pitchFamily="34" charset="-128"/>
              </a:rPr>
              <a:t>.</a:t>
            </a:r>
          </a:p>
          <a:p>
            <a:r>
              <a:rPr lang="en-US" altLang="en-US" i="1" dirty="0" smtClean="0">
                <a:solidFill>
                  <a:srgbClr val="92D050"/>
                </a:solidFill>
                <a:ea typeface="ＭＳ Ｐゴシック" panose="020B0600070205080204" pitchFamily="34" charset="-128"/>
              </a:rPr>
              <a:t>Today I am working hard on quick ball at the tackle/ruck. That means I will be looking for tacklers to roll away or get to their feet quickly, tackle assists to release and come through the gate and support players staying on their feet. </a:t>
            </a:r>
          </a:p>
          <a:p>
            <a:r>
              <a:rPr lang="en-US" altLang="en-US" i="1" dirty="0" smtClean="0">
                <a:solidFill>
                  <a:srgbClr val="92D050"/>
                </a:solidFill>
                <a:ea typeface="ＭＳ Ｐゴシック" panose="020B0600070205080204" pitchFamily="34" charset="-128"/>
              </a:rPr>
              <a:t>I will also be working hard on keeping players onside, around the rucks and mauls and further out amongst the outside backs.</a:t>
            </a:r>
          </a:p>
          <a:p>
            <a:r>
              <a:rPr lang="en-US" altLang="en-US" dirty="0" smtClean="0">
                <a:ea typeface="ＭＳ Ｐゴシック" panose="020B0600070205080204" pitchFamily="34" charset="-128"/>
              </a:rPr>
              <a:t>Note everything is couched in the positive, </a:t>
            </a:r>
            <a:r>
              <a:rPr lang="en-US" altLang="en-US" b="1" u="sng" dirty="0" smtClean="0">
                <a:ea typeface="ＭＳ Ｐゴシック" panose="020B0600070205080204" pitchFamily="34" charset="-128"/>
              </a:rPr>
              <a:t>there are no “</a:t>
            </a:r>
            <a:r>
              <a:rPr lang="en-US" altLang="en-US" b="1" u="sng" dirty="0" err="1" smtClean="0">
                <a:ea typeface="ＭＳ Ｐゴシック" panose="020B0600070205080204" pitchFamily="34" charset="-128"/>
              </a:rPr>
              <a:t>dont’s</a:t>
            </a:r>
            <a:r>
              <a:rPr lang="en-US" altLang="en-US" b="1" u="sng" dirty="0" smtClean="0">
                <a:ea typeface="ＭＳ Ｐゴシック" panose="020B0600070205080204" pitchFamily="34" charset="-128"/>
              </a:rPr>
              <a:t>”</a:t>
            </a:r>
          </a:p>
          <a:p>
            <a:endParaRPr lang="en-US" altLang="en-US" dirty="0" smtClean="0">
              <a:ea typeface="ＭＳ Ｐゴシック" panose="020B0600070205080204" pitchFamily="34" charset="-128"/>
            </a:endParaRPr>
          </a:p>
        </p:txBody>
      </p:sp>
    </p:spTree>
    <p:extLst>
      <p:ext uri="{BB962C8B-B14F-4D97-AF65-F5344CB8AC3E}">
        <p14:creationId xmlns:p14="http://schemas.microsoft.com/office/powerpoint/2010/main" val="11174997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12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12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12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12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12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6" grpId="0" build="p"/>
    </p:bldLst>
  </p:timing>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r>
              <a:rPr lang="en-AU" altLang="en-US" dirty="0" smtClean="0">
                <a:ea typeface="ＭＳ Ｐゴシック" panose="020B0600070205080204" pitchFamily="34" charset="-128"/>
              </a:rPr>
              <a:t>So what do you achieve by this short speech?</a:t>
            </a:r>
          </a:p>
        </p:txBody>
      </p:sp>
      <p:sp>
        <p:nvSpPr>
          <p:cNvPr id="5126" name="Rectangle 6"/>
          <p:cNvSpPr>
            <a:spLocks noGrp="1" noChangeArrowheads="1"/>
          </p:cNvSpPr>
          <p:nvPr>
            <p:ph idx="1"/>
          </p:nvPr>
        </p:nvSpPr>
        <p:spPr/>
        <p:txBody>
          <a:bodyPr/>
          <a:lstStyle/>
          <a:p>
            <a:r>
              <a:rPr lang="en-US" altLang="en-US" dirty="0" smtClean="0">
                <a:ea typeface="ＭＳ Ｐゴシック" panose="020B0600070205080204" pitchFamily="34" charset="-128"/>
              </a:rPr>
              <a:t>You have put in the minds of the players and captains that these will be focus areas before the game has even started. </a:t>
            </a:r>
          </a:p>
          <a:p>
            <a:r>
              <a:rPr lang="en-US" altLang="en-US" dirty="0" smtClean="0">
                <a:ea typeface="ＭＳ Ｐゴシック" panose="020B0600070205080204" pitchFamily="34" charset="-128"/>
              </a:rPr>
              <a:t>It means you can, when identifying trends, do everything one step earlier than perhaps you would do if you hadn’t briefed the players. </a:t>
            </a:r>
            <a:r>
              <a:rPr lang="en-US" altLang="en-US" dirty="0" err="1" smtClean="0">
                <a:ea typeface="ＭＳ Ｐゴシック" panose="020B0600070205080204" pitchFamily="34" charset="-128"/>
              </a:rPr>
              <a:t>Eg</a:t>
            </a:r>
            <a:r>
              <a:rPr lang="en-US" altLang="en-US" dirty="0" smtClean="0">
                <a:ea typeface="ＭＳ Ｐゴシック" panose="020B0600070205080204" pitchFamily="34" charset="-128"/>
              </a:rPr>
              <a:t>. “</a:t>
            </a:r>
            <a:r>
              <a:rPr lang="en-US" altLang="en-US" i="1" dirty="0" smtClean="0">
                <a:ea typeface="ＭＳ Ｐゴシック" panose="020B0600070205080204" pitchFamily="34" charset="-128"/>
              </a:rPr>
              <a:t>We spoke about this before the game. We have already had two penalties at the tackle which slowed the ball. Fix it</a:t>
            </a:r>
            <a:r>
              <a:rPr lang="en-US" altLang="en-US" dirty="0" smtClean="0">
                <a:ea typeface="ＭＳ Ｐゴシック" panose="020B0600070205080204" pitchFamily="34" charset="-128"/>
              </a:rPr>
              <a:t>!”</a:t>
            </a:r>
          </a:p>
          <a:p>
            <a:endParaRPr lang="en-US" altLang="en-US" dirty="0" smtClean="0">
              <a:ea typeface="ＭＳ Ｐゴシック" panose="020B0600070205080204" pitchFamily="34" charset="-128"/>
            </a:endParaRPr>
          </a:p>
          <a:p>
            <a:endParaRPr lang="en-US" altLang="en-US" dirty="0" smtClean="0">
              <a:ea typeface="ＭＳ Ｐゴシック" panose="020B0600070205080204" pitchFamily="34" charset="-128"/>
            </a:endParaRPr>
          </a:p>
        </p:txBody>
      </p:sp>
    </p:spTree>
    <p:extLst>
      <p:ext uri="{BB962C8B-B14F-4D97-AF65-F5344CB8AC3E}">
        <p14:creationId xmlns:p14="http://schemas.microsoft.com/office/powerpoint/2010/main" val="20731329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12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126">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6" grpId="0" build="p"/>
    </p:bldLst>
  </p:timing>
</p:sld>
</file>

<file path=ppt/slides/slide1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r>
              <a:rPr lang="en-AU" altLang="en-US" dirty="0" smtClean="0">
                <a:ea typeface="ＭＳ Ｐゴシック" panose="020B0600070205080204" pitchFamily="34" charset="-128"/>
              </a:rPr>
              <a:t>What about the coin toss as the vehicle for the player brief</a:t>
            </a:r>
          </a:p>
        </p:txBody>
      </p:sp>
      <p:sp>
        <p:nvSpPr>
          <p:cNvPr id="5126" name="Rectangle 6"/>
          <p:cNvSpPr>
            <a:spLocks noGrp="1" noChangeArrowheads="1"/>
          </p:cNvSpPr>
          <p:nvPr>
            <p:ph idx="1"/>
          </p:nvPr>
        </p:nvSpPr>
        <p:spPr>
          <a:xfrm>
            <a:off x="0" y="1295400"/>
            <a:ext cx="8534400" cy="4572000"/>
          </a:xfrm>
        </p:spPr>
        <p:txBody>
          <a:bodyPr/>
          <a:lstStyle/>
          <a:p>
            <a:r>
              <a:rPr lang="en-US" altLang="en-US" dirty="0" smtClean="0">
                <a:ea typeface="ＭＳ Ｐゴシック" panose="020B0600070205080204" pitchFamily="34" charset="-128"/>
              </a:rPr>
              <a:t>You can use it instead of the boot inspection.</a:t>
            </a:r>
          </a:p>
          <a:p>
            <a:r>
              <a:rPr lang="en-US" altLang="en-US" dirty="0" smtClean="0">
                <a:ea typeface="ＭＳ Ｐゴシック" panose="020B0600070205080204" pitchFamily="34" charset="-128"/>
              </a:rPr>
              <a:t>Its advantages are that both Captains know the other has been given an identical message. </a:t>
            </a:r>
          </a:p>
          <a:p>
            <a:r>
              <a:rPr lang="en-US" altLang="en-US" dirty="0" smtClean="0">
                <a:ea typeface="ＭＳ Ｐゴシック" panose="020B0600070205080204" pitchFamily="34" charset="-128"/>
              </a:rPr>
              <a:t>It starts that referee – captain dialogue even before the game starts</a:t>
            </a:r>
          </a:p>
          <a:p>
            <a:r>
              <a:rPr lang="en-US" altLang="en-US" dirty="0" smtClean="0">
                <a:ea typeface="ＭＳ Ｐゴシック" panose="020B0600070205080204" pitchFamily="34" charset="-128"/>
              </a:rPr>
              <a:t>It can be coupled with the CONTRACT (what is the contract?) </a:t>
            </a:r>
            <a:r>
              <a:rPr lang="en-US" altLang="en-US" b="1" dirty="0" smtClean="0">
                <a:solidFill>
                  <a:srgbClr val="92D050"/>
                </a:solidFill>
                <a:ea typeface="ＭＳ Ｐゴシック" panose="020B0600070205080204" pitchFamily="34" charset="-128"/>
              </a:rPr>
              <a:t>The contract is the agreement you have with both captains on how you are going to work together to manage the game between you.</a:t>
            </a:r>
            <a:endParaRPr lang="en-US" altLang="en-US" dirty="0" smtClean="0">
              <a:solidFill>
                <a:srgbClr val="92D050"/>
              </a:solidFill>
              <a:ea typeface="ＭＳ Ｐゴシック" panose="020B0600070205080204" pitchFamily="34" charset="-128"/>
            </a:endParaRPr>
          </a:p>
          <a:p>
            <a:r>
              <a:rPr lang="en-US" altLang="en-US" dirty="0" smtClean="0">
                <a:ea typeface="ＭＳ Ｐゴシック" panose="020B0600070205080204" pitchFamily="34" charset="-128"/>
              </a:rPr>
              <a:t>Its main disadvantage is that some captains won’t tell their players</a:t>
            </a:r>
          </a:p>
          <a:p>
            <a:endParaRPr lang="en-US" altLang="en-US" dirty="0" smtClean="0">
              <a:ea typeface="ＭＳ Ｐゴシック" panose="020B0600070205080204" pitchFamily="34" charset="-128"/>
            </a:endParaRPr>
          </a:p>
        </p:txBody>
      </p:sp>
    </p:spTree>
    <p:extLst>
      <p:ext uri="{BB962C8B-B14F-4D97-AF65-F5344CB8AC3E}">
        <p14:creationId xmlns:p14="http://schemas.microsoft.com/office/powerpoint/2010/main" val="2234021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12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12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12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12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12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6" grpId="0" build="p"/>
    </p:bldLst>
  </p:timing>
</p:sld>
</file>

<file path=ppt/slides/slide1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r>
              <a:rPr lang="en-AU" altLang="en-US" dirty="0" smtClean="0">
                <a:ea typeface="ＭＳ Ｐゴシック" panose="020B0600070205080204" pitchFamily="34" charset="-128"/>
              </a:rPr>
              <a:t>The difference between change behaviour early of late in the game</a:t>
            </a:r>
          </a:p>
        </p:txBody>
      </p:sp>
      <p:sp>
        <p:nvSpPr>
          <p:cNvPr id="5126" name="Rectangle 6"/>
          <p:cNvSpPr>
            <a:spLocks noGrp="1" noChangeArrowheads="1"/>
          </p:cNvSpPr>
          <p:nvPr>
            <p:ph idx="1"/>
          </p:nvPr>
        </p:nvSpPr>
        <p:spPr/>
        <p:txBody>
          <a:bodyPr/>
          <a:lstStyle/>
          <a:p>
            <a:r>
              <a:rPr lang="en-US" altLang="en-US" dirty="0" smtClean="0">
                <a:ea typeface="ＭＳ Ｐゴシック" panose="020B0600070205080204" pitchFamily="34" charset="-128"/>
              </a:rPr>
              <a:t>Change behavior (Yellow Card) early in the game will have less impact on the score and the game will open up early</a:t>
            </a:r>
          </a:p>
          <a:p>
            <a:r>
              <a:rPr lang="en-US" altLang="en-US" dirty="0" smtClean="0">
                <a:ea typeface="ＭＳ Ｐゴシック" panose="020B0600070205080204" pitchFamily="34" charset="-128"/>
              </a:rPr>
              <a:t>Change behavior implemented too late in the game will have an impact on the score (14 tired players trying to keep out 15 players). It will also mean that all the play before the implementation, was rubbish to watch or play in.</a:t>
            </a:r>
          </a:p>
          <a:p>
            <a:endParaRPr lang="en-US" altLang="en-US" dirty="0" smtClean="0">
              <a:ea typeface="ＭＳ Ｐゴシック" panose="020B0600070205080204" pitchFamily="34" charset="-128"/>
            </a:endParaRPr>
          </a:p>
        </p:txBody>
      </p:sp>
    </p:spTree>
    <p:extLst>
      <p:ext uri="{BB962C8B-B14F-4D97-AF65-F5344CB8AC3E}">
        <p14:creationId xmlns:p14="http://schemas.microsoft.com/office/powerpoint/2010/main" val="9178478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12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126">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6" grpId="0" build="p"/>
    </p:bldLst>
  </p:timing>
</p:sld>
</file>

<file path=ppt/slides/slide1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r>
              <a:rPr lang="en-AU" altLang="en-US" dirty="0" smtClean="0">
                <a:ea typeface="ＭＳ Ｐゴシック" panose="020B0600070205080204" pitchFamily="34" charset="-128"/>
              </a:rPr>
              <a:t>Don’t confuse setting up the game with a penalty fest</a:t>
            </a:r>
          </a:p>
        </p:txBody>
      </p:sp>
      <p:sp>
        <p:nvSpPr>
          <p:cNvPr id="5126" name="Rectangle 6"/>
          <p:cNvSpPr>
            <a:spLocks noGrp="1" noChangeArrowheads="1"/>
          </p:cNvSpPr>
          <p:nvPr>
            <p:ph idx="1"/>
          </p:nvPr>
        </p:nvSpPr>
        <p:spPr/>
        <p:txBody>
          <a:bodyPr/>
          <a:lstStyle/>
          <a:p>
            <a:r>
              <a:rPr lang="en-US" altLang="en-US" dirty="0" smtClean="0">
                <a:ea typeface="ＭＳ Ｐゴシック" panose="020B0600070205080204" pitchFamily="34" charset="-128"/>
              </a:rPr>
              <a:t>Setting up the game means identifying trends quickly and applying change behavior early. </a:t>
            </a:r>
          </a:p>
          <a:p>
            <a:r>
              <a:rPr lang="en-US" altLang="en-US" dirty="0" smtClean="0">
                <a:ea typeface="ＭＳ Ｐゴシック" panose="020B0600070205080204" pitchFamily="34" charset="-128"/>
              </a:rPr>
              <a:t>The penalties should stop flowing just as quickly as change </a:t>
            </a:r>
            <a:r>
              <a:rPr lang="en-US" altLang="en-US" smtClean="0">
                <a:ea typeface="ＭＳ Ｐゴシック" panose="020B0600070205080204" pitchFamily="34" charset="-128"/>
              </a:rPr>
              <a:t>behaviour</a:t>
            </a:r>
            <a:r>
              <a:rPr lang="en-US" altLang="en-US" dirty="0" smtClean="0">
                <a:ea typeface="ＭＳ Ｐゴシック" panose="020B0600070205080204" pitchFamily="34" charset="-128"/>
              </a:rPr>
              <a:t> is implemented.</a:t>
            </a:r>
          </a:p>
          <a:p>
            <a:r>
              <a:rPr lang="en-US" altLang="en-US" dirty="0" smtClean="0">
                <a:ea typeface="ＭＳ Ｐゴシック" panose="020B0600070205080204" pitchFamily="34" charset="-128"/>
              </a:rPr>
              <a:t>A high penalty count indicates a lack of ability to identify trends and change behavior.</a:t>
            </a:r>
          </a:p>
          <a:p>
            <a:r>
              <a:rPr lang="en-US" altLang="en-US" dirty="0" smtClean="0">
                <a:ea typeface="ＭＳ Ｐゴシック" panose="020B0600070205080204" pitchFamily="34" charset="-128"/>
              </a:rPr>
              <a:t>Penalties early followed by change behavior early bares no resemblance to a penalty fest</a:t>
            </a:r>
          </a:p>
          <a:p>
            <a:endParaRPr lang="en-US" altLang="en-US" dirty="0" smtClean="0">
              <a:ea typeface="ＭＳ Ｐゴシック" panose="020B0600070205080204" pitchFamily="34" charset="-128"/>
            </a:endParaRPr>
          </a:p>
        </p:txBody>
      </p:sp>
    </p:spTree>
    <p:extLst>
      <p:ext uri="{BB962C8B-B14F-4D97-AF65-F5344CB8AC3E}">
        <p14:creationId xmlns:p14="http://schemas.microsoft.com/office/powerpoint/2010/main" val="8931734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12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12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12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12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6" grpId="0" build="p"/>
    </p:bld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r>
              <a:rPr lang="en-AU" altLang="en-US" dirty="0" smtClean="0">
                <a:ea typeface="ＭＳ Ｐゴシック" panose="020B0600070205080204" pitchFamily="34" charset="-128"/>
              </a:rPr>
              <a:t>Are you refereeing to the profile? What have I seen around the state?</a:t>
            </a:r>
          </a:p>
        </p:txBody>
      </p:sp>
      <p:sp>
        <p:nvSpPr>
          <p:cNvPr id="5126" name="Rectangle 6"/>
          <p:cNvSpPr>
            <a:spLocks noGrp="1" noChangeArrowheads="1"/>
          </p:cNvSpPr>
          <p:nvPr>
            <p:ph idx="1"/>
          </p:nvPr>
        </p:nvSpPr>
        <p:spPr>
          <a:xfrm>
            <a:off x="0" y="1295400"/>
            <a:ext cx="8534400" cy="4572000"/>
          </a:xfrm>
        </p:spPr>
        <p:txBody>
          <a:bodyPr/>
          <a:lstStyle/>
          <a:p>
            <a:r>
              <a:rPr lang="en-US" altLang="en-US" dirty="0" smtClean="0">
                <a:ea typeface="ＭＳ Ｐゴシック" panose="020B0600070205080204" pitchFamily="34" charset="-128"/>
              </a:rPr>
              <a:t>Most think a low penalty count indicates a good refereeing performance</a:t>
            </a:r>
          </a:p>
          <a:p>
            <a:r>
              <a:rPr lang="en-US" altLang="en-US" dirty="0" smtClean="0">
                <a:ea typeface="ＭＳ Ｐゴシック" panose="020B0600070205080204" pitchFamily="34" charset="-128"/>
              </a:rPr>
              <a:t>To achieve a low penalty count referees are managing almost everything – tacklers roll away, tackle assist let him go, last feet, step etc.</a:t>
            </a:r>
          </a:p>
          <a:p>
            <a:r>
              <a:rPr lang="en-US" altLang="en-US" dirty="0" smtClean="0">
                <a:ea typeface="ＭＳ Ｐゴシック" panose="020B0600070205080204" pitchFamily="34" charset="-128"/>
              </a:rPr>
              <a:t>But what do you get when you manage the tackle and offside?</a:t>
            </a:r>
          </a:p>
          <a:p>
            <a:r>
              <a:rPr lang="en-US" altLang="en-US" dirty="0" smtClean="0">
                <a:ea typeface="ＭＳ Ｐゴシック" panose="020B0600070205080204" pitchFamily="34" charset="-128"/>
              </a:rPr>
              <a:t>You still get slow ball and no space. </a:t>
            </a:r>
          </a:p>
          <a:p>
            <a:r>
              <a:rPr lang="en-US" altLang="en-US" dirty="0" smtClean="0">
                <a:ea typeface="ＭＳ Ｐゴシック" panose="020B0600070205080204" pitchFamily="34" charset="-128"/>
              </a:rPr>
              <a:t>You still get a game that is not fun to play in and not good to watch</a:t>
            </a:r>
          </a:p>
          <a:p>
            <a:r>
              <a:rPr lang="en-US" altLang="en-US" dirty="0" smtClean="0">
                <a:ea typeface="ＭＳ Ｐゴシック" panose="020B0600070205080204" pitchFamily="34" charset="-128"/>
              </a:rPr>
              <a:t>Management does not change behavior!</a:t>
            </a:r>
          </a:p>
          <a:p>
            <a:endParaRPr lang="en-US" altLang="en-US" dirty="0" smtClean="0">
              <a:ea typeface="ＭＳ Ｐゴシック" panose="020B0600070205080204" pitchFamily="34" charset="-128"/>
            </a:endParaRPr>
          </a:p>
          <a:p>
            <a:endParaRPr lang="en-US" altLang="en-US" dirty="0" smtClean="0">
              <a:ea typeface="ＭＳ Ｐゴシック" panose="020B0600070205080204" pitchFamily="34" charset="-128"/>
            </a:endParaRPr>
          </a:p>
        </p:txBody>
      </p:sp>
    </p:spTree>
    <p:extLst>
      <p:ext uri="{BB962C8B-B14F-4D97-AF65-F5344CB8AC3E}">
        <p14:creationId xmlns:p14="http://schemas.microsoft.com/office/powerpoint/2010/main" val="763602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528" fill="hold" grpId="0" nodeType="clickEffect">
                                  <p:stCondLst>
                                    <p:cond delay="0"/>
                                  </p:stCondLst>
                                  <p:childTnLst>
                                    <p:set>
                                      <p:cBhvr>
                                        <p:cTn id="6" dur="1" fill="hold">
                                          <p:stCondLst>
                                            <p:cond delay="0"/>
                                          </p:stCondLst>
                                        </p:cTn>
                                        <p:tgtEl>
                                          <p:spTgt spid="5126">
                                            <p:txEl>
                                              <p:pRg st="0" end="0"/>
                                            </p:txEl>
                                          </p:spTgt>
                                        </p:tgtEl>
                                        <p:attrNameLst>
                                          <p:attrName>style.visibility</p:attrName>
                                        </p:attrNameLst>
                                      </p:cBhvr>
                                      <p:to>
                                        <p:strVal val="visible"/>
                                      </p:to>
                                    </p:set>
                                    <p:anim calcmode="lin" valueType="num">
                                      <p:cBhvr>
                                        <p:cTn id="7" dur="500" fill="hold"/>
                                        <p:tgtEl>
                                          <p:spTgt spid="5126">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5126">
                                            <p:txEl>
                                              <p:pRg st="0" end="0"/>
                                            </p:txEl>
                                          </p:spTgt>
                                        </p:tgtEl>
                                        <p:attrNameLst>
                                          <p:attrName>ppt_h</p:attrName>
                                        </p:attrNameLst>
                                      </p:cBhvr>
                                      <p:tavLst>
                                        <p:tav tm="0">
                                          <p:val>
                                            <p:fltVal val="0"/>
                                          </p:val>
                                        </p:tav>
                                        <p:tav tm="100000">
                                          <p:val>
                                            <p:strVal val="#ppt_h"/>
                                          </p:val>
                                        </p:tav>
                                      </p:tavLst>
                                    </p:anim>
                                    <p:anim calcmode="lin" valueType="num">
                                      <p:cBhvr>
                                        <p:cTn id="9" dur="500" fill="hold"/>
                                        <p:tgtEl>
                                          <p:spTgt spid="5126">
                                            <p:txEl>
                                              <p:pRg st="0" end="0"/>
                                            </p:txEl>
                                          </p:spTgt>
                                        </p:tgtEl>
                                        <p:attrNameLst>
                                          <p:attrName>ppt_x</p:attrName>
                                        </p:attrNameLst>
                                      </p:cBhvr>
                                      <p:tavLst>
                                        <p:tav tm="0">
                                          <p:val>
                                            <p:fltVal val="0.5"/>
                                          </p:val>
                                        </p:tav>
                                        <p:tav tm="100000">
                                          <p:val>
                                            <p:strVal val="#ppt_x"/>
                                          </p:val>
                                        </p:tav>
                                      </p:tavLst>
                                    </p:anim>
                                    <p:anim calcmode="lin" valueType="num">
                                      <p:cBhvr>
                                        <p:cTn id="10" dur="500" fill="hold"/>
                                        <p:tgtEl>
                                          <p:spTgt spid="5126">
                                            <p:txEl>
                                              <p:pRg st="0" end="0"/>
                                            </p:txEl>
                                          </p:spTgt>
                                        </p:tgtEl>
                                        <p:attrNameLst>
                                          <p:attrName>ppt_y</p:attrName>
                                        </p:attrNameLst>
                                      </p:cBhvr>
                                      <p:tavLst>
                                        <p:tav tm="0">
                                          <p:val>
                                            <p:fltVal val="0.5"/>
                                          </p:val>
                                        </p:tav>
                                        <p:tav tm="100000">
                                          <p:val>
                                            <p:strVal val="#ppt_y"/>
                                          </p:val>
                                        </p:tav>
                                      </p:tavLst>
                                    </p:anim>
                                  </p:childTnLst>
                                </p:cTn>
                              </p:par>
                            </p:childTnLst>
                          </p:cTn>
                        </p:par>
                      </p:childTnLst>
                    </p:cTn>
                  </p:par>
                  <p:par>
                    <p:cTn id="11" fill="hold">
                      <p:stCondLst>
                        <p:cond delay="indefinite"/>
                      </p:stCondLst>
                      <p:childTnLst>
                        <p:par>
                          <p:cTn id="12" fill="hold">
                            <p:stCondLst>
                              <p:cond delay="0"/>
                            </p:stCondLst>
                            <p:childTnLst>
                              <p:par>
                                <p:cTn id="13" presetID="23" presetClass="entr" presetSubtype="528" fill="hold" grpId="0" nodeType="clickEffect">
                                  <p:stCondLst>
                                    <p:cond delay="0"/>
                                  </p:stCondLst>
                                  <p:childTnLst>
                                    <p:set>
                                      <p:cBhvr>
                                        <p:cTn id="14" dur="1" fill="hold">
                                          <p:stCondLst>
                                            <p:cond delay="0"/>
                                          </p:stCondLst>
                                        </p:cTn>
                                        <p:tgtEl>
                                          <p:spTgt spid="5126">
                                            <p:txEl>
                                              <p:pRg st="1" end="1"/>
                                            </p:txEl>
                                          </p:spTgt>
                                        </p:tgtEl>
                                        <p:attrNameLst>
                                          <p:attrName>style.visibility</p:attrName>
                                        </p:attrNameLst>
                                      </p:cBhvr>
                                      <p:to>
                                        <p:strVal val="visible"/>
                                      </p:to>
                                    </p:set>
                                    <p:anim calcmode="lin" valueType="num">
                                      <p:cBhvr>
                                        <p:cTn id="15" dur="500" fill="hold"/>
                                        <p:tgtEl>
                                          <p:spTgt spid="5126">
                                            <p:txEl>
                                              <p:pRg st="1" end="1"/>
                                            </p:txEl>
                                          </p:spTgt>
                                        </p:tgtEl>
                                        <p:attrNameLst>
                                          <p:attrName>ppt_w</p:attrName>
                                        </p:attrNameLst>
                                      </p:cBhvr>
                                      <p:tavLst>
                                        <p:tav tm="0">
                                          <p:val>
                                            <p:fltVal val="0"/>
                                          </p:val>
                                        </p:tav>
                                        <p:tav tm="100000">
                                          <p:val>
                                            <p:strVal val="#ppt_w"/>
                                          </p:val>
                                        </p:tav>
                                      </p:tavLst>
                                    </p:anim>
                                    <p:anim calcmode="lin" valueType="num">
                                      <p:cBhvr>
                                        <p:cTn id="16" dur="500" fill="hold"/>
                                        <p:tgtEl>
                                          <p:spTgt spid="5126">
                                            <p:txEl>
                                              <p:pRg st="1" end="1"/>
                                            </p:txEl>
                                          </p:spTgt>
                                        </p:tgtEl>
                                        <p:attrNameLst>
                                          <p:attrName>ppt_h</p:attrName>
                                        </p:attrNameLst>
                                      </p:cBhvr>
                                      <p:tavLst>
                                        <p:tav tm="0">
                                          <p:val>
                                            <p:fltVal val="0"/>
                                          </p:val>
                                        </p:tav>
                                        <p:tav tm="100000">
                                          <p:val>
                                            <p:strVal val="#ppt_h"/>
                                          </p:val>
                                        </p:tav>
                                      </p:tavLst>
                                    </p:anim>
                                    <p:anim calcmode="lin" valueType="num">
                                      <p:cBhvr>
                                        <p:cTn id="17" dur="500" fill="hold"/>
                                        <p:tgtEl>
                                          <p:spTgt spid="5126">
                                            <p:txEl>
                                              <p:pRg st="1" end="1"/>
                                            </p:txEl>
                                          </p:spTgt>
                                        </p:tgtEl>
                                        <p:attrNameLst>
                                          <p:attrName>ppt_x</p:attrName>
                                        </p:attrNameLst>
                                      </p:cBhvr>
                                      <p:tavLst>
                                        <p:tav tm="0">
                                          <p:val>
                                            <p:fltVal val="0.5"/>
                                          </p:val>
                                        </p:tav>
                                        <p:tav tm="100000">
                                          <p:val>
                                            <p:strVal val="#ppt_x"/>
                                          </p:val>
                                        </p:tav>
                                      </p:tavLst>
                                    </p:anim>
                                    <p:anim calcmode="lin" valueType="num">
                                      <p:cBhvr>
                                        <p:cTn id="18" dur="500" fill="hold"/>
                                        <p:tgtEl>
                                          <p:spTgt spid="5126">
                                            <p:txEl>
                                              <p:pRg st="1" end="1"/>
                                            </p:txEl>
                                          </p:spTgt>
                                        </p:tgtEl>
                                        <p:attrNameLst>
                                          <p:attrName>ppt_y</p:attrName>
                                        </p:attrNameLst>
                                      </p:cBhvr>
                                      <p:tavLst>
                                        <p:tav tm="0">
                                          <p:val>
                                            <p:fltVal val="0.5"/>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3" presetClass="entr" presetSubtype="528" fill="hold" grpId="0" nodeType="clickEffect">
                                  <p:stCondLst>
                                    <p:cond delay="0"/>
                                  </p:stCondLst>
                                  <p:childTnLst>
                                    <p:set>
                                      <p:cBhvr>
                                        <p:cTn id="22" dur="1" fill="hold">
                                          <p:stCondLst>
                                            <p:cond delay="0"/>
                                          </p:stCondLst>
                                        </p:cTn>
                                        <p:tgtEl>
                                          <p:spTgt spid="5126">
                                            <p:txEl>
                                              <p:pRg st="2" end="2"/>
                                            </p:txEl>
                                          </p:spTgt>
                                        </p:tgtEl>
                                        <p:attrNameLst>
                                          <p:attrName>style.visibility</p:attrName>
                                        </p:attrNameLst>
                                      </p:cBhvr>
                                      <p:to>
                                        <p:strVal val="visible"/>
                                      </p:to>
                                    </p:set>
                                    <p:anim calcmode="lin" valueType="num">
                                      <p:cBhvr>
                                        <p:cTn id="23" dur="500" fill="hold"/>
                                        <p:tgtEl>
                                          <p:spTgt spid="5126">
                                            <p:txEl>
                                              <p:pRg st="2" end="2"/>
                                            </p:txEl>
                                          </p:spTgt>
                                        </p:tgtEl>
                                        <p:attrNameLst>
                                          <p:attrName>ppt_w</p:attrName>
                                        </p:attrNameLst>
                                      </p:cBhvr>
                                      <p:tavLst>
                                        <p:tav tm="0">
                                          <p:val>
                                            <p:fltVal val="0"/>
                                          </p:val>
                                        </p:tav>
                                        <p:tav tm="100000">
                                          <p:val>
                                            <p:strVal val="#ppt_w"/>
                                          </p:val>
                                        </p:tav>
                                      </p:tavLst>
                                    </p:anim>
                                    <p:anim calcmode="lin" valueType="num">
                                      <p:cBhvr>
                                        <p:cTn id="24" dur="500" fill="hold"/>
                                        <p:tgtEl>
                                          <p:spTgt spid="5126">
                                            <p:txEl>
                                              <p:pRg st="2" end="2"/>
                                            </p:txEl>
                                          </p:spTgt>
                                        </p:tgtEl>
                                        <p:attrNameLst>
                                          <p:attrName>ppt_h</p:attrName>
                                        </p:attrNameLst>
                                      </p:cBhvr>
                                      <p:tavLst>
                                        <p:tav tm="0">
                                          <p:val>
                                            <p:fltVal val="0"/>
                                          </p:val>
                                        </p:tav>
                                        <p:tav tm="100000">
                                          <p:val>
                                            <p:strVal val="#ppt_h"/>
                                          </p:val>
                                        </p:tav>
                                      </p:tavLst>
                                    </p:anim>
                                    <p:anim calcmode="lin" valueType="num">
                                      <p:cBhvr>
                                        <p:cTn id="25" dur="500" fill="hold"/>
                                        <p:tgtEl>
                                          <p:spTgt spid="5126">
                                            <p:txEl>
                                              <p:pRg st="2" end="2"/>
                                            </p:txEl>
                                          </p:spTgt>
                                        </p:tgtEl>
                                        <p:attrNameLst>
                                          <p:attrName>ppt_x</p:attrName>
                                        </p:attrNameLst>
                                      </p:cBhvr>
                                      <p:tavLst>
                                        <p:tav tm="0">
                                          <p:val>
                                            <p:fltVal val="0.5"/>
                                          </p:val>
                                        </p:tav>
                                        <p:tav tm="100000">
                                          <p:val>
                                            <p:strVal val="#ppt_x"/>
                                          </p:val>
                                        </p:tav>
                                      </p:tavLst>
                                    </p:anim>
                                    <p:anim calcmode="lin" valueType="num">
                                      <p:cBhvr>
                                        <p:cTn id="26" dur="500" fill="hold"/>
                                        <p:tgtEl>
                                          <p:spTgt spid="5126">
                                            <p:txEl>
                                              <p:pRg st="2" end="2"/>
                                            </p:txEl>
                                          </p:spTgt>
                                        </p:tgtEl>
                                        <p:attrNameLst>
                                          <p:attrName>ppt_y</p:attrName>
                                        </p:attrNameLst>
                                      </p:cBhvr>
                                      <p:tavLst>
                                        <p:tav tm="0">
                                          <p:val>
                                            <p:fltVal val="0.5"/>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3" presetClass="entr" presetSubtype="528" fill="hold" grpId="0" nodeType="clickEffect">
                                  <p:stCondLst>
                                    <p:cond delay="0"/>
                                  </p:stCondLst>
                                  <p:childTnLst>
                                    <p:set>
                                      <p:cBhvr>
                                        <p:cTn id="30" dur="1" fill="hold">
                                          <p:stCondLst>
                                            <p:cond delay="0"/>
                                          </p:stCondLst>
                                        </p:cTn>
                                        <p:tgtEl>
                                          <p:spTgt spid="5126">
                                            <p:txEl>
                                              <p:pRg st="3" end="3"/>
                                            </p:txEl>
                                          </p:spTgt>
                                        </p:tgtEl>
                                        <p:attrNameLst>
                                          <p:attrName>style.visibility</p:attrName>
                                        </p:attrNameLst>
                                      </p:cBhvr>
                                      <p:to>
                                        <p:strVal val="visible"/>
                                      </p:to>
                                    </p:set>
                                    <p:anim calcmode="lin" valueType="num">
                                      <p:cBhvr>
                                        <p:cTn id="31" dur="500" fill="hold"/>
                                        <p:tgtEl>
                                          <p:spTgt spid="5126">
                                            <p:txEl>
                                              <p:pRg st="3" end="3"/>
                                            </p:txEl>
                                          </p:spTgt>
                                        </p:tgtEl>
                                        <p:attrNameLst>
                                          <p:attrName>ppt_w</p:attrName>
                                        </p:attrNameLst>
                                      </p:cBhvr>
                                      <p:tavLst>
                                        <p:tav tm="0">
                                          <p:val>
                                            <p:fltVal val="0"/>
                                          </p:val>
                                        </p:tav>
                                        <p:tav tm="100000">
                                          <p:val>
                                            <p:strVal val="#ppt_w"/>
                                          </p:val>
                                        </p:tav>
                                      </p:tavLst>
                                    </p:anim>
                                    <p:anim calcmode="lin" valueType="num">
                                      <p:cBhvr>
                                        <p:cTn id="32" dur="500" fill="hold"/>
                                        <p:tgtEl>
                                          <p:spTgt spid="5126">
                                            <p:txEl>
                                              <p:pRg st="3" end="3"/>
                                            </p:txEl>
                                          </p:spTgt>
                                        </p:tgtEl>
                                        <p:attrNameLst>
                                          <p:attrName>ppt_h</p:attrName>
                                        </p:attrNameLst>
                                      </p:cBhvr>
                                      <p:tavLst>
                                        <p:tav tm="0">
                                          <p:val>
                                            <p:fltVal val="0"/>
                                          </p:val>
                                        </p:tav>
                                        <p:tav tm="100000">
                                          <p:val>
                                            <p:strVal val="#ppt_h"/>
                                          </p:val>
                                        </p:tav>
                                      </p:tavLst>
                                    </p:anim>
                                    <p:anim calcmode="lin" valueType="num">
                                      <p:cBhvr>
                                        <p:cTn id="33" dur="500" fill="hold"/>
                                        <p:tgtEl>
                                          <p:spTgt spid="5126">
                                            <p:txEl>
                                              <p:pRg st="3" end="3"/>
                                            </p:txEl>
                                          </p:spTgt>
                                        </p:tgtEl>
                                        <p:attrNameLst>
                                          <p:attrName>ppt_x</p:attrName>
                                        </p:attrNameLst>
                                      </p:cBhvr>
                                      <p:tavLst>
                                        <p:tav tm="0">
                                          <p:val>
                                            <p:fltVal val="0.5"/>
                                          </p:val>
                                        </p:tav>
                                        <p:tav tm="100000">
                                          <p:val>
                                            <p:strVal val="#ppt_x"/>
                                          </p:val>
                                        </p:tav>
                                      </p:tavLst>
                                    </p:anim>
                                    <p:anim calcmode="lin" valueType="num">
                                      <p:cBhvr>
                                        <p:cTn id="34" dur="500" fill="hold"/>
                                        <p:tgtEl>
                                          <p:spTgt spid="5126">
                                            <p:txEl>
                                              <p:pRg st="3" end="3"/>
                                            </p:txEl>
                                          </p:spTgt>
                                        </p:tgtEl>
                                        <p:attrNameLst>
                                          <p:attrName>ppt_y</p:attrName>
                                        </p:attrNameLst>
                                      </p:cBhvr>
                                      <p:tavLst>
                                        <p:tav tm="0">
                                          <p:val>
                                            <p:fltVal val="0.5"/>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23" presetClass="entr" presetSubtype="528" fill="hold" grpId="0" nodeType="clickEffect">
                                  <p:stCondLst>
                                    <p:cond delay="0"/>
                                  </p:stCondLst>
                                  <p:childTnLst>
                                    <p:set>
                                      <p:cBhvr>
                                        <p:cTn id="38" dur="1" fill="hold">
                                          <p:stCondLst>
                                            <p:cond delay="0"/>
                                          </p:stCondLst>
                                        </p:cTn>
                                        <p:tgtEl>
                                          <p:spTgt spid="5126">
                                            <p:txEl>
                                              <p:pRg st="4" end="4"/>
                                            </p:txEl>
                                          </p:spTgt>
                                        </p:tgtEl>
                                        <p:attrNameLst>
                                          <p:attrName>style.visibility</p:attrName>
                                        </p:attrNameLst>
                                      </p:cBhvr>
                                      <p:to>
                                        <p:strVal val="visible"/>
                                      </p:to>
                                    </p:set>
                                    <p:anim calcmode="lin" valueType="num">
                                      <p:cBhvr>
                                        <p:cTn id="39" dur="500" fill="hold"/>
                                        <p:tgtEl>
                                          <p:spTgt spid="5126">
                                            <p:txEl>
                                              <p:pRg st="4" end="4"/>
                                            </p:txEl>
                                          </p:spTgt>
                                        </p:tgtEl>
                                        <p:attrNameLst>
                                          <p:attrName>ppt_w</p:attrName>
                                        </p:attrNameLst>
                                      </p:cBhvr>
                                      <p:tavLst>
                                        <p:tav tm="0">
                                          <p:val>
                                            <p:fltVal val="0"/>
                                          </p:val>
                                        </p:tav>
                                        <p:tav tm="100000">
                                          <p:val>
                                            <p:strVal val="#ppt_w"/>
                                          </p:val>
                                        </p:tav>
                                      </p:tavLst>
                                    </p:anim>
                                    <p:anim calcmode="lin" valueType="num">
                                      <p:cBhvr>
                                        <p:cTn id="40" dur="500" fill="hold"/>
                                        <p:tgtEl>
                                          <p:spTgt spid="5126">
                                            <p:txEl>
                                              <p:pRg st="4" end="4"/>
                                            </p:txEl>
                                          </p:spTgt>
                                        </p:tgtEl>
                                        <p:attrNameLst>
                                          <p:attrName>ppt_h</p:attrName>
                                        </p:attrNameLst>
                                      </p:cBhvr>
                                      <p:tavLst>
                                        <p:tav tm="0">
                                          <p:val>
                                            <p:fltVal val="0"/>
                                          </p:val>
                                        </p:tav>
                                        <p:tav tm="100000">
                                          <p:val>
                                            <p:strVal val="#ppt_h"/>
                                          </p:val>
                                        </p:tav>
                                      </p:tavLst>
                                    </p:anim>
                                    <p:anim calcmode="lin" valueType="num">
                                      <p:cBhvr>
                                        <p:cTn id="41" dur="500" fill="hold"/>
                                        <p:tgtEl>
                                          <p:spTgt spid="5126">
                                            <p:txEl>
                                              <p:pRg st="4" end="4"/>
                                            </p:txEl>
                                          </p:spTgt>
                                        </p:tgtEl>
                                        <p:attrNameLst>
                                          <p:attrName>ppt_x</p:attrName>
                                        </p:attrNameLst>
                                      </p:cBhvr>
                                      <p:tavLst>
                                        <p:tav tm="0">
                                          <p:val>
                                            <p:fltVal val="0.5"/>
                                          </p:val>
                                        </p:tav>
                                        <p:tav tm="100000">
                                          <p:val>
                                            <p:strVal val="#ppt_x"/>
                                          </p:val>
                                        </p:tav>
                                      </p:tavLst>
                                    </p:anim>
                                    <p:anim calcmode="lin" valueType="num">
                                      <p:cBhvr>
                                        <p:cTn id="42" dur="500" fill="hold"/>
                                        <p:tgtEl>
                                          <p:spTgt spid="5126">
                                            <p:txEl>
                                              <p:pRg st="4" end="4"/>
                                            </p:txEl>
                                          </p:spTgt>
                                        </p:tgtEl>
                                        <p:attrNameLst>
                                          <p:attrName>ppt_y</p:attrName>
                                        </p:attrNameLst>
                                      </p:cBhvr>
                                      <p:tavLst>
                                        <p:tav tm="0">
                                          <p:val>
                                            <p:fltVal val="0.5"/>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23" presetClass="entr" presetSubtype="528" fill="hold" grpId="0" nodeType="clickEffect">
                                  <p:stCondLst>
                                    <p:cond delay="0"/>
                                  </p:stCondLst>
                                  <p:childTnLst>
                                    <p:set>
                                      <p:cBhvr>
                                        <p:cTn id="46" dur="1" fill="hold">
                                          <p:stCondLst>
                                            <p:cond delay="0"/>
                                          </p:stCondLst>
                                        </p:cTn>
                                        <p:tgtEl>
                                          <p:spTgt spid="5126">
                                            <p:txEl>
                                              <p:pRg st="5" end="5"/>
                                            </p:txEl>
                                          </p:spTgt>
                                        </p:tgtEl>
                                        <p:attrNameLst>
                                          <p:attrName>style.visibility</p:attrName>
                                        </p:attrNameLst>
                                      </p:cBhvr>
                                      <p:to>
                                        <p:strVal val="visible"/>
                                      </p:to>
                                    </p:set>
                                    <p:anim calcmode="lin" valueType="num">
                                      <p:cBhvr>
                                        <p:cTn id="47" dur="500" fill="hold"/>
                                        <p:tgtEl>
                                          <p:spTgt spid="5126">
                                            <p:txEl>
                                              <p:pRg st="5" end="5"/>
                                            </p:txEl>
                                          </p:spTgt>
                                        </p:tgtEl>
                                        <p:attrNameLst>
                                          <p:attrName>ppt_w</p:attrName>
                                        </p:attrNameLst>
                                      </p:cBhvr>
                                      <p:tavLst>
                                        <p:tav tm="0">
                                          <p:val>
                                            <p:fltVal val="0"/>
                                          </p:val>
                                        </p:tav>
                                        <p:tav tm="100000">
                                          <p:val>
                                            <p:strVal val="#ppt_w"/>
                                          </p:val>
                                        </p:tav>
                                      </p:tavLst>
                                    </p:anim>
                                    <p:anim calcmode="lin" valueType="num">
                                      <p:cBhvr>
                                        <p:cTn id="48" dur="500" fill="hold"/>
                                        <p:tgtEl>
                                          <p:spTgt spid="5126">
                                            <p:txEl>
                                              <p:pRg st="5" end="5"/>
                                            </p:txEl>
                                          </p:spTgt>
                                        </p:tgtEl>
                                        <p:attrNameLst>
                                          <p:attrName>ppt_h</p:attrName>
                                        </p:attrNameLst>
                                      </p:cBhvr>
                                      <p:tavLst>
                                        <p:tav tm="0">
                                          <p:val>
                                            <p:fltVal val="0"/>
                                          </p:val>
                                        </p:tav>
                                        <p:tav tm="100000">
                                          <p:val>
                                            <p:strVal val="#ppt_h"/>
                                          </p:val>
                                        </p:tav>
                                      </p:tavLst>
                                    </p:anim>
                                    <p:anim calcmode="lin" valueType="num">
                                      <p:cBhvr>
                                        <p:cTn id="49" dur="500" fill="hold"/>
                                        <p:tgtEl>
                                          <p:spTgt spid="5126">
                                            <p:txEl>
                                              <p:pRg st="5" end="5"/>
                                            </p:txEl>
                                          </p:spTgt>
                                        </p:tgtEl>
                                        <p:attrNameLst>
                                          <p:attrName>ppt_x</p:attrName>
                                        </p:attrNameLst>
                                      </p:cBhvr>
                                      <p:tavLst>
                                        <p:tav tm="0">
                                          <p:val>
                                            <p:fltVal val="0.5"/>
                                          </p:val>
                                        </p:tav>
                                        <p:tav tm="100000">
                                          <p:val>
                                            <p:strVal val="#ppt_x"/>
                                          </p:val>
                                        </p:tav>
                                      </p:tavLst>
                                    </p:anim>
                                    <p:anim calcmode="lin" valueType="num">
                                      <p:cBhvr>
                                        <p:cTn id="50" dur="500" fill="hold"/>
                                        <p:tgtEl>
                                          <p:spTgt spid="5126">
                                            <p:txEl>
                                              <p:pRg st="5" end="5"/>
                                            </p:txEl>
                                          </p:spTgt>
                                        </p:tgtEl>
                                        <p:attrNameLst>
                                          <p:attrName>ppt_y</p:attrName>
                                        </p:attrNameLst>
                                      </p:cBhvr>
                                      <p:tavLst>
                                        <p:tav tm="0">
                                          <p:val>
                                            <p:fltVal val="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6" grpId="0" build="p" bldLvl="2" autoUpdateAnimBg="0"/>
    </p:bldLst>
  </p:timing>
</p:sld>
</file>

<file path=ppt/slides/slide2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r>
              <a:rPr lang="en-AU" altLang="en-US" dirty="0" smtClean="0">
                <a:ea typeface="ＭＳ Ｐゴシック" panose="020B0600070205080204" pitchFamily="34" charset="-128"/>
              </a:rPr>
              <a:t>So what are the key lessons?</a:t>
            </a:r>
          </a:p>
        </p:txBody>
      </p:sp>
      <p:sp>
        <p:nvSpPr>
          <p:cNvPr id="5126" name="Rectangle 6"/>
          <p:cNvSpPr>
            <a:spLocks noGrp="1" noChangeArrowheads="1"/>
          </p:cNvSpPr>
          <p:nvPr>
            <p:ph idx="1"/>
          </p:nvPr>
        </p:nvSpPr>
        <p:spPr/>
        <p:txBody>
          <a:bodyPr>
            <a:normAutofit fontScale="92500"/>
          </a:bodyPr>
          <a:lstStyle/>
          <a:p>
            <a:r>
              <a:rPr lang="en-US" altLang="en-US" dirty="0" smtClean="0">
                <a:ea typeface="ＭＳ Ｐゴシック" panose="020B0600070205080204" pitchFamily="34" charset="-128"/>
              </a:rPr>
              <a:t>Set up the game early</a:t>
            </a:r>
          </a:p>
          <a:p>
            <a:r>
              <a:rPr lang="en-US" altLang="en-US" dirty="0" smtClean="0">
                <a:ea typeface="ＭＳ Ｐゴシック" panose="020B0600070205080204" pitchFamily="34" charset="-128"/>
              </a:rPr>
              <a:t>Work hard on quick ball, space and good scrum outcomes. If you are not getting any of these early there should be a red light in the middle of your dashboard</a:t>
            </a:r>
          </a:p>
          <a:p>
            <a:r>
              <a:rPr lang="en-US" altLang="en-US" dirty="0" smtClean="0">
                <a:ea typeface="ＭＳ Ｐゴシック" panose="020B0600070205080204" pitchFamily="34" charset="-128"/>
              </a:rPr>
              <a:t>Identify the trends early and change behavior early</a:t>
            </a:r>
          </a:p>
          <a:p>
            <a:r>
              <a:rPr lang="en-US" altLang="en-US" dirty="0" smtClean="0">
                <a:ea typeface="ＭＳ Ｐゴシック" panose="020B0600070205080204" pitchFamily="34" charset="-128"/>
              </a:rPr>
              <a:t>Apply material effect appropriately. </a:t>
            </a:r>
          </a:p>
          <a:p>
            <a:r>
              <a:rPr lang="en-US" altLang="en-US" dirty="0" smtClean="0">
                <a:ea typeface="ＭＳ Ｐゴシック" panose="020B0600070205080204" pitchFamily="34" charset="-128"/>
              </a:rPr>
              <a:t>Only manage when you can </a:t>
            </a:r>
            <a:r>
              <a:rPr lang="en-US" altLang="en-US" dirty="0" err="1" smtClean="0">
                <a:ea typeface="ＭＳ Ｐゴシック" panose="020B0600070205080204" pitchFamily="34" charset="-128"/>
              </a:rPr>
              <a:t>ie</a:t>
            </a:r>
            <a:r>
              <a:rPr lang="en-US" altLang="en-US" dirty="0" smtClean="0">
                <a:ea typeface="ＭＳ Ｐゴシック" panose="020B0600070205080204" pitchFamily="34" charset="-128"/>
              </a:rPr>
              <a:t>. After players are complying and managing an infringement will have minimal adverse impact</a:t>
            </a:r>
          </a:p>
          <a:p>
            <a:r>
              <a:rPr lang="en-US" altLang="en-US" dirty="0" smtClean="0">
                <a:ea typeface="ＭＳ Ｐゴシック" panose="020B0600070205080204" pitchFamily="34" charset="-128"/>
              </a:rPr>
              <a:t>Only play advantage when you can see that the non-infringing team has the time and space and people to do so</a:t>
            </a:r>
          </a:p>
          <a:p>
            <a:endParaRPr lang="en-US" altLang="en-US" dirty="0" smtClean="0">
              <a:ea typeface="ＭＳ Ｐゴシック" panose="020B0600070205080204" pitchFamily="34" charset="-128"/>
            </a:endParaRPr>
          </a:p>
        </p:txBody>
      </p:sp>
    </p:spTree>
    <p:extLst>
      <p:ext uri="{BB962C8B-B14F-4D97-AF65-F5344CB8AC3E}">
        <p14:creationId xmlns:p14="http://schemas.microsoft.com/office/powerpoint/2010/main" val="6562715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12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12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12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12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12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5126">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6" grpId="0" build="p"/>
    </p:bldLst>
  </p:timing>
</p:sld>
</file>

<file path=ppt/slides/slide2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7409" name="Rectangle 2"/>
          <p:cNvSpPr>
            <a:spLocks noGrp="1" noChangeArrowheads="1"/>
          </p:cNvSpPr>
          <p:nvPr>
            <p:ph type="title"/>
          </p:nvPr>
        </p:nvSpPr>
        <p:spPr/>
        <p:txBody>
          <a:bodyPr/>
          <a:lstStyle/>
          <a:p>
            <a:r>
              <a:rPr lang="en-AU" dirty="0" smtClean="0">
                <a:latin typeface="Arial" charset="0"/>
                <a:ea typeface="ＭＳ Ｐゴシック" charset="0"/>
                <a:cs typeface="ＭＳ Ｐゴシック" charset="0"/>
              </a:rPr>
              <a:t>ARU Referee Profile – Change Behaviour</a:t>
            </a:r>
            <a:endParaRPr lang="en-AU" dirty="0">
              <a:latin typeface="Arial" charset="0"/>
              <a:ea typeface="ＭＳ Ｐゴシック" charset="0"/>
              <a:cs typeface="ＭＳ Ｐゴシック" charset="0"/>
            </a:endParaRPr>
          </a:p>
        </p:txBody>
      </p:sp>
      <p:sp>
        <p:nvSpPr>
          <p:cNvPr id="5126" name="Rectangle 6"/>
          <p:cNvSpPr>
            <a:spLocks noGrp="1" noChangeArrowheads="1"/>
          </p:cNvSpPr>
          <p:nvPr>
            <p:ph type="body" idx="1"/>
          </p:nvPr>
        </p:nvSpPr>
        <p:spPr/>
        <p:txBody>
          <a:bodyPr/>
          <a:lstStyle/>
          <a:p>
            <a:r>
              <a:rPr lang="en-AU" dirty="0">
                <a:latin typeface="Arial" charset="0"/>
                <a:ea typeface="ＭＳ Ｐゴシック" charset="0"/>
                <a:cs typeface="ＭＳ Ｐゴシック" charset="0"/>
              </a:rPr>
              <a:t>Effective on-field presence </a:t>
            </a:r>
          </a:p>
          <a:p>
            <a:r>
              <a:rPr lang="en-AU" dirty="0">
                <a:latin typeface="Arial" charset="0"/>
                <a:ea typeface="ＭＳ Ｐゴシック" charset="0"/>
                <a:cs typeface="ＭＳ Ｐゴシック" charset="0"/>
              </a:rPr>
              <a:t>Effective captain management (timing and clarity of messages) </a:t>
            </a:r>
          </a:p>
          <a:p>
            <a:r>
              <a:rPr lang="en-AU" dirty="0">
                <a:latin typeface="Arial" charset="0"/>
                <a:ea typeface="ＭＳ Ｐゴシック" charset="0"/>
                <a:cs typeface="ＭＳ Ｐゴシック" charset="0"/>
              </a:rPr>
              <a:t>Effective timing of interventions (warnings, YC) </a:t>
            </a:r>
          </a:p>
          <a:p>
            <a:r>
              <a:rPr lang="en-AU" dirty="0">
                <a:latin typeface="Arial" charset="0"/>
                <a:ea typeface="ＭＳ Ｐゴシック" charset="0"/>
                <a:cs typeface="ＭＳ Ｐゴシック" charset="0"/>
              </a:rPr>
              <a:t>Does not compromise standards in pressure </a:t>
            </a:r>
            <a:r>
              <a:rPr lang="en-AU" dirty="0" smtClean="0">
                <a:latin typeface="Arial" charset="0"/>
                <a:ea typeface="ＭＳ Ｐゴシック" charset="0"/>
                <a:cs typeface="ＭＳ Ｐゴシック" charset="0"/>
              </a:rPr>
              <a:t>situations</a:t>
            </a:r>
          </a:p>
          <a:p>
            <a:endParaRPr lang="en-AU" dirty="0">
              <a:latin typeface="Arial" charset="0"/>
              <a:ea typeface="ＭＳ Ｐゴシック" charset="0"/>
              <a:cs typeface="ＭＳ Ｐゴシック" charset="0"/>
            </a:endParaRPr>
          </a:p>
          <a:p>
            <a:r>
              <a:rPr lang="en-AU" b="1" i="1" dirty="0">
                <a:latin typeface="Arial" charset="0"/>
                <a:ea typeface="ＭＳ Ｐゴシック" charset="0"/>
                <a:cs typeface="ＭＳ Ｐゴシック" charset="0"/>
              </a:rPr>
              <a:t>Note</a:t>
            </a:r>
            <a:r>
              <a:rPr lang="en-AU" i="1" dirty="0">
                <a:latin typeface="Arial" charset="0"/>
                <a:ea typeface="ＭＳ Ｐゴシック" charset="0"/>
                <a:cs typeface="ＭＳ Ｐゴシック" charset="0"/>
              </a:rPr>
              <a:t>:</a:t>
            </a:r>
            <a:r>
              <a:rPr lang="en-AU" dirty="0">
                <a:latin typeface="Arial" charset="0"/>
                <a:ea typeface="ＭＳ Ｐゴシック" charset="0"/>
                <a:cs typeface="ＭＳ Ｐゴシック" charset="0"/>
              </a:rPr>
              <a:t> </a:t>
            </a:r>
            <a:r>
              <a:rPr lang="en-AU" dirty="0" smtClean="0">
                <a:latin typeface="Arial" charset="0"/>
                <a:ea typeface="ＭＳ Ｐゴシック" charset="0"/>
                <a:cs typeface="ＭＳ Ｐゴシック" charset="0"/>
              </a:rPr>
              <a:t>There </a:t>
            </a:r>
            <a:r>
              <a:rPr lang="en-AU" dirty="0">
                <a:latin typeface="Arial" charset="0"/>
                <a:ea typeface="ＭＳ Ｐゴシック" charset="0"/>
                <a:cs typeface="ＭＳ Ｐゴシック" charset="0"/>
              </a:rPr>
              <a:t>will be instances where you don’t actually change behaviour because of the team / player attitudes – this is not a referee issue provided you have used the tools in the </a:t>
            </a:r>
            <a:r>
              <a:rPr lang="en-AU" dirty="0" smtClean="0">
                <a:latin typeface="Arial" charset="0"/>
                <a:ea typeface="ＭＳ Ｐゴシック" charset="0"/>
                <a:cs typeface="ＭＳ Ｐゴシック" charset="0"/>
              </a:rPr>
              <a:t>toolbox</a:t>
            </a:r>
            <a:r>
              <a:rPr lang="is-IS" dirty="0" smtClean="0">
                <a:latin typeface="Arial" charset="0"/>
                <a:ea typeface="ＭＳ Ｐゴシック" charset="0"/>
                <a:cs typeface="ＭＳ Ｐゴシック" charset="0"/>
              </a:rPr>
              <a:t>…</a:t>
            </a:r>
            <a:endParaRPr lang="en-AU" dirty="0">
              <a:latin typeface="Arial" charset="0"/>
              <a:ea typeface="ＭＳ Ｐゴシック" charset="0"/>
              <a:cs typeface="ＭＳ Ｐゴシック" charset="0"/>
            </a:endParaRPr>
          </a:p>
          <a:p>
            <a:endParaRPr lang="en-AU" dirty="0">
              <a:latin typeface="Arial" charset="0"/>
              <a:ea typeface="ＭＳ Ｐゴシック" charset="0"/>
              <a:cs typeface="ＭＳ Ｐゴシック" charset="0"/>
            </a:endParaRPr>
          </a:p>
        </p:txBody>
      </p:sp>
    </p:spTree>
    <p:extLst>
      <p:ext uri="{BB962C8B-B14F-4D97-AF65-F5344CB8AC3E}">
        <p14:creationId xmlns:p14="http://schemas.microsoft.com/office/powerpoint/2010/main" val="10977362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3" presetClass="entr" presetSubtype="528" fill="hold" grpId="0" nodeType="clickEffect">
                                  <p:stCondLst>
                                    <p:cond delay="0"/>
                                  </p:stCondLst>
                                  <p:childTnLst>
                                    <p:set>
                                      <p:cBhvr>
                                        <p:cTn id="6" dur="1" fill="hold">
                                          <p:stCondLst>
                                            <p:cond delay="0"/>
                                          </p:stCondLst>
                                        </p:cTn>
                                        <p:tgtEl>
                                          <p:spTgt spid="5126">
                                            <p:txEl>
                                              <p:pRg st="0" end="0"/>
                                            </p:txEl>
                                          </p:spTgt>
                                        </p:tgtEl>
                                        <p:attrNameLst>
                                          <p:attrName>style.visibility</p:attrName>
                                        </p:attrNameLst>
                                      </p:cBhvr>
                                      <p:to>
                                        <p:strVal val="visible"/>
                                      </p:to>
                                    </p:set>
                                    <p:anim calcmode="lin" valueType="num">
                                      <p:cBhvr>
                                        <p:cTn id="7" dur="500" fill="hold"/>
                                        <p:tgtEl>
                                          <p:spTgt spid="5126">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5126">
                                            <p:txEl>
                                              <p:pRg st="0" end="0"/>
                                            </p:txEl>
                                          </p:spTgt>
                                        </p:tgtEl>
                                        <p:attrNameLst>
                                          <p:attrName>ppt_h</p:attrName>
                                        </p:attrNameLst>
                                      </p:cBhvr>
                                      <p:tavLst>
                                        <p:tav tm="0">
                                          <p:val>
                                            <p:fltVal val="0"/>
                                          </p:val>
                                        </p:tav>
                                        <p:tav tm="100000">
                                          <p:val>
                                            <p:strVal val="#ppt_h"/>
                                          </p:val>
                                        </p:tav>
                                      </p:tavLst>
                                    </p:anim>
                                    <p:anim calcmode="lin" valueType="num">
                                      <p:cBhvr>
                                        <p:cTn id="9" dur="500" fill="hold"/>
                                        <p:tgtEl>
                                          <p:spTgt spid="5126">
                                            <p:txEl>
                                              <p:pRg st="0" end="0"/>
                                            </p:txEl>
                                          </p:spTgt>
                                        </p:tgtEl>
                                        <p:attrNameLst>
                                          <p:attrName>ppt_x</p:attrName>
                                        </p:attrNameLst>
                                      </p:cBhvr>
                                      <p:tavLst>
                                        <p:tav tm="0">
                                          <p:val>
                                            <p:fltVal val="0.5"/>
                                          </p:val>
                                        </p:tav>
                                        <p:tav tm="100000">
                                          <p:val>
                                            <p:strVal val="#ppt_x"/>
                                          </p:val>
                                        </p:tav>
                                      </p:tavLst>
                                    </p:anim>
                                    <p:anim calcmode="lin" valueType="num">
                                      <p:cBhvr>
                                        <p:cTn id="10" dur="500" fill="hold"/>
                                        <p:tgtEl>
                                          <p:spTgt spid="5126">
                                            <p:txEl>
                                              <p:pRg st="0" end="0"/>
                                            </p:txEl>
                                          </p:spTgt>
                                        </p:tgtEl>
                                        <p:attrNameLst>
                                          <p:attrName>ppt_y</p:attrName>
                                        </p:attrNameLst>
                                      </p:cBhvr>
                                      <p:tavLst>
                                        <p:tav tm="0">
                                          <p:val>
                                            <p:fltVal val="0.5"/>
                                          </p:val>
                                        </p:tav>
                                        <p:tav tm="100000">
                                          <p:val>
                                            <p:strVal val="#ppt_y"/>
                                          </p:val>
                                        </p:tav>
                                      </p:tavLst>
                                    </p:anim>
                                  </p:childTnLst>
                                </p:cTn>
                              </p:par>
                            </p:childTnLst>
                          </p:cTn>
                        </p:par>
                      </p:childTnLst>
                    </p:cTn>
                  </p:par>
                  <p:par>
                    <p:cTn id="11" fill="hold">
                      <p:stCondLst>
                        <p:cond delay="indefinite"/>
                      </p:stCondLst>
                      <p:childTnLst>
                        <p:par>
                          <p:cTn id="12" fill="hold">
                            <p:stCondLst>
                              <p:cond delay="0"/>
                            </p:stCondLst>
                            <p:childTnLst>
                              <p:par>
                                <p:cTn id="13" presetID="23" presetClass="entr" presetSubtype="528" fill="hold" grpId="0" nodeType="clickEffect">
                                  <p:stCondLst>
                                    <p:cond delay="0"/>
                                  </p:stCondLst>
                                  <p:childTnLst>
                                    <p:set>
                                      <p:cBhvr>
                                        <p:cTn id="14" dur="1" fill="hold">
                                          <p:stCondLst>
                                            <p:cond delay="0"/>
                                          </p:stCondLst>
                                        </p:cTn>
                                        <p:tgtEl>
                                          <p:spTgt spid="5126">
                                            <p:txEl>
                                              <p:pRg st="1" end="1"/>
                                            </p:txEl>
                                          </p:spTgt>
                                        </p:tgtEl>
                                        <p:attrNameLst>
                                          <p:attrName>style.visibility</p:attrName>
                                        </p:attrNameLst>
                                      </p:cBhvr>
                                      <p:to>
                                        <p:strVal val="visible"/>
                                      </p:to>
                                    </p:set>
                                    <p:anim calcmode="lin" valueType="num">
                                      <p:cBhvr>
                                        <p:cTn id="15" dur="500" fill="hold"/>
                                        <p:tgtEl>
                                          <p:spTgt spid="5126">
                                            <p:txEl>
                                              <p:pRg st="1" end="1"/>
                                            </p:txEl>
                                          </p:spTgt>
                                        </p:tgtEl>
                                        <p:attrNameLst>
                                          <p:attrName>ppt_w</p:attrName>
                                        </p:attrNameLst>
                                      </p:cBhvr>
                                      <p:tavLst>
                                        <p:tav tm="0">
                                          <p:val>
                                            <p:fltVal val="0"/>
                                          </p:val>
                                        </p:tav>
                                        <p:tav tm="100000">
                                          <p:val>
                                            <p:strVal val="#ppt_w"/>
                                          </p:val>
                                        </p:tav>
                                      </p:tavLst>
                                    </p:anim>
                                    <p:anim calcmode="lin" valueType="num">
                                      <p:cBhvr>
                                        <p:cTn id="16" dur="500" fill="hold"/>
                                        <p:tgtEl>
                                          <p:spTgt spid="5126">
                                            <p:txEl>
                                              <p:pRg st="1" end="1"/>
                                            </p:txEl>
                                          </p:spTgt>
                                        </p:tgtEl>
                                        <p:attrNameLst>
                                          <p:attrName>ppt_h</p:attrName>
                                        </p:attrNameLst>
                                      </p:cBhvr>
                                      <p:tavLst>
                                        <p:tav tm="0">
                                          <p:val>
                                            <p:fltVal val="0"/>
                                          </p:val>
                                        </p:tav>
                                        <p:tav tm="100000">
                                          <p:val>
                                            <p:strVal val="#ppt_h"/>
                                          </p:val>
                                        </p:tav>
                                      </p:tavLst>
                                    </p:anim>
                                    <p:anim calcmode="lin" valueType="num">
                                      <p:cBhvr>
                                        <p:cTn id="17" dur="500" fill="hold"/>
                                        <p:tgtEl>
                                          <p:spTgt spid="5126">
                                            <p:txEl>
                                              <p:pRg st="1" end="1"/>
                                            </p:txEl>
                                          </p:spTgt>
                                        </p:tgtEl>
                                        <p:attrNameLst>
                                          <p:attrName>ppt_x</p:attrName>
                                        </p:attrNameLst>
                                      </p:cBhvr>
                                      <p:tavLst>
                                        <p:tav tm="0">
                                          <p:val>
                                            <p:fltVal val="0.5"/>
                                          </p:val>
                                        </p:tav>
                                        <p:tav tm="100000">
                                          <p:val>
                                            <p:strVal val="#ppt_x"/>
                                          </p:val>
                                        </p:tav>
                                      </p:tavLst>
                                    </p:anim>
                                    <p:anim calcmode="lin" valueType="num">
                                      <p:cBhvr>
                                        <p:cTn id="18" dur="500" fill="hold"/>
                                        <p:tgtEl>
                                          <p:spTgt spid="5126">
                                            <p:txEl>
                                              <p:pRg st="1" end="1"/>
                                            </p:txEl>
                                          </p:spTgt>
                                        </p:tgtEl>
                                        <p:attrNameLst>
                                          <p:attrName>ppt_y</p:attrName>
                                        </p:attrNameLst>
                                      </p:cBhvr>
                                      <p:tavLst>
                                        <p:tav tm="0">
                                          <p:val>
                                            <p:fltVal val="0.5"/>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3" presetClass="entr" presetSubtype="528" fill="hold" grpId="0" nodeType="clickEffect">
                                  <p:stCondLst>
                                    <p:cond delay="0"/>
                                  </p:stCondLst>
                                  <p:childTnLst>
                                    <p:set>
                                      <p:cBhvr>
                                        <p:cTn id="22" dur="1" fill="hold">
                                          <p:stCondLst>
                                            <p:cond delay="0"/>
                                          </p:stCondLst>
                                        </p:cTn>
                                        <p:tgtEl>
                                          <p:spTgt spid="5126">
                                            <p:txEl>
                                              <p:pRg st="2" end="2"/>
                                            </p:txEl>
                                          </p:spTgt>
                                        </p:tgtEl>
                                        <p:attrNameLst>
                                          <p:attrName>style.visibility</p:attrName>
                                        </p:attrNameLst>
                                      </p:cBhvr>
                                      <p:to>
                                        <p:strVal val="visible"/>
                                      </p:to>
                                    </p:set>
                                    <p:anim calcmode="lin" valueType="num">
                                      <p:cBhvr>
                                        <p:cTn id="23" dur="500" fill="hold"/>
                                        <p:tgtEl>
                                          <p:spTgt spid="5126">
                                            <p:txEl>
                                              <p:pRg st="2" end="2"/>
                                            </p:txEl>
                                          </p:spTgt>
                                        </p:tgtEl>
                                        <p:attrNameLst>
                                          <p:attrName>ppt_w</p:attrName>
                                        </p:attrNameLst>
                                      </p:cBhvr>
                                      <p:tavLst>
                                        <p:tav tm="0">
                                          <p:val>
                                            <p:fltVal val="0"/>
                                          </p:val>
                                        </p:tav>
                                        <p:tav tm="100000">
                                          <p:val>
                                            <p:strVal val="#ppt_w"/>
                                          </p:val>
                                        </p:tav>
                                      </p:tavLst>
                                    </p:anim>
                                    <p:anim calcmode="lin" valueType="num">
                                      <p:cBhvr>
                                        <p:cTn id="24" dur="500" fill="hold"/>
                                        <p:tgtEl>
                                          <p:spTgt spid="5126">
                                            <p:txEl>
                                              <p:pRg st="2" end="2"/>
                                            </p:txEl>
                                          </p:spTgt>
                                        </p:tgtEl>
                                        <p:attrNameLst>
                                          <p:attrName>ppt_h</p:attrName>
                                        </p:attrNameLst>
                                      </p:cBhvr>
                                      <p:tavLst>
                                        <p:tav tm="0">
                                          <p:val>
                                            <p:fltVal val="0"/>
                                          </p:val>
                                        </p:tav>
                                        <p:tav tm="100000">
                                          <p:val>
                                            <p:strVal val="#ppt_h"/>
                                          </p:val>
                                        </p:tav>
                                      </p:tavLst>
                                    </p:anim>
                                    <p:anim calcmode="lin" valueType="num">
                                      <p:cBhvr>
                                        <p:cTn id="25" dur="500" fill="hold"/>
                                        <p:tgtEl>
                                          <p:spTgt spid="5126">
                                            <p:txEl>
                                              <p:pRg st="2" end="2"/>
                                            </p:txEl>
                                          </p:spTgt>
                                        </p:tgtEl>
                                        <p:attrNameLst>
                                          <p:attrName>ppt_x</p:attrName>
                                        </p:attrNameLst>
                                      </p:cBhvr>
                                      <p:tavLst>
                                        <p:tav tm="0">
                                          <p:val>
                                            <p:fltVal val="0.5"/>
                                          </p:val>
                                        </p:tav>
                                        <p:tav tm="100000">
                                          <p:val>
                                            <p:strVal val="#ppt_x"/>
                                          </p:val>
                                        </p:tav>
                                      </p:tavLst>
                                    </p:anim>
                                    <p:anim calcmode="lin" valueType="num">
                                      <p:cBhvr>
                                        <p:cTn id="26" dur="500" fill="hold"/>
                                        <p:tgtEl>
                                          <p:spTgt spid="5126">
                                            <p:txEl>
                                              <p:pRg st="2" end="2"/>
                                            </p:txEl>
                                          </p:spTgt>
                                        </p:tgtEl>
                                        <p:attrNameLst>
                                          <p:attrName>ppt_y</p:attrName>
                                        </p:attrNameLst>
                                      </p:cBhvr>
                                      <p:tavLst>
                                        <p:tav tm="0">
                                          <p:val>
                                            <p:fltVal val="0.5"/>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3" presetClass="entr" presetSubtype="528" fill="hold" grpId="0" nodeType="clickEffect">
                                  <p:stCondLst>
                                    <p:cond delay="0"/>
                                  </p:stCondLst>
                                  <p:childTnLst>
                                    <p:set>
                                      <p:cBhvr>
                                        <p:cTn id="30" dur="1" fill="hold">
                                          <p:stCondLst>
                                            <p:cond delay="0"/>
                                          </p:stCondLst>
                                        </p:cTn>
                                        <p:tgtEl>
                                          <p:spTgt spid="5126">
                                            <p:txEl>
                                              <p:pRg st="3" end="3"/>
                                            </p:txEl>
                                          </p:spTgt>
                                        </p:tgtEl>
                                        <p:attrNameLst>
                                          <p:attrName>style.visibility</p:attrName>
                                        </p:attrNameLst>
                                      </p:cBhvr>
                                      <p:to>
                                        <p:strVal val="visible"/>
                                      </p:to>
                                    </p:set>
                                    <p:anim calcmode="lin" valueType="num">
                                      <p:cBhvr>
                                        <p:cTn id="31" dur="500" fill="hold"/>
                                        <p:tgtEl>
                                          <p:spTgt spid="5126">
                                            <p:txEl>
                                              <p:pRg st="3" end="3"/>
                                            </p:txEl>
                                          </p:spTgt>
                                        </p:tgtEl>
                                        <p:attrNameLst>
                                          <p:attrName>ppt_w</p:attrName>
                                        </p:attrNameLst>
                                      </p:cBhvr>
                                      <p:tavLst>
                                        <p:tav tm="0">
                                          <p:val>
                                            <p:fltVal val="0"/>
                                          </p:val>
                                        </p:tav>
                                        <p:tav tm="100000">
                                          <p:val>
                                            <p:strVal val="#ppt_w"/>
                                          </p:val>
                                        </p:tav>
                                      </p:tavLst>
                                    </p:anim>
                                    <p:anim calcmode="lin" valueType="num">
                                      <p:cBhvr>
                                        <p:cTn id="32" dur="500" fill="hold"/>
                                        <p:tgtEl>
                                          <p:spTgt spid="5126">
                                            <p:txEl>
                                              <p:pRg st="3" end="3"/>
                                            </p:txEl>
                                          </p:spTgt>
                                        </p:tgtEl>
                                        <p:attrNameLst>
                                          <p:attrName>ppt_h</p:attrName>
                                        </p:attrNameLst>
                                      </p:cBhvr>
                                      <p:tavLst>
                                        <p:tav tm="0">
                                          <p:val>
                                            <p:fltVal val="0"/>
                                          </p:val>
                                        </p:tav>
                                        <p:tav tm="100000">
                                          <p:val>
                                            <p:strVal val="#ppt_h"/>
                                          </p:val>
                                        </p:tav>
                                      </p:tavLst>
                                    </p:anim>
                                    <p:anim calcmode="lin" valueType="num">
                                      <p:cBhvr>
                                        <p:cTn id="33" dur="500" fill="hold"/>
                                        <p:tgtEl>
                                          <p:spTgt spid="5126">
                                            <p:txEl>
                                              <p:pRg st="3" end="3"/>
                                            </p:txEl>
                                          </p:spTgt>
                                        </p:tgtEl>
                                        <p:attrNameLst>
                                          <p:attrName>ppt_x</p:attrName>
                                        </p:attrNameLst>
                                      </p:cBhvr>
                                      <p:tavLst>
                                        <p:tav tm="0">
                                          <p:val>
                                            <p:fltVal val="0.5"/>
                                          </p:val>
                                        </p:tav>
                                        <p:tav tm="100000">
                                          <p:val>
                                            <p:strVal val="#ppt_x"/>
                                          </p:val>
                                        </p:tav>
                                      </p:tavLst>
                                    </p:anim>
                                    <p:anim calcmode="lin" valueType="num">
                                      <p:cBhvr>
                                        <p:cTn id="34" dur="500" fill="hold"/>
                                        <p:tgtEl>
                                          <p:spTgt spid="5126">
                                            <p:txEl>
                                              <p:pRg st="3" end="3"/>
                                            </p:txEl>
                                          </p:spTgt>
                                        </p:tgtEl>
                                        <p:attrNameLst>
                                          <p:attrName>ppt_y</p:attrName>
                                        </p:attrNameLst>
                                      </p:cBhvr>
                                      <p:tavLst>
                                        <p:tav tm="0">
                                          <p:val>
                                            <p:fltVal val="0.5"/>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23" presetClass="entr" presetSubtype="528" fill="hold" grpId="0" nodeType="clickEffect">
                                  <p:stCondLst>
                                    <p:cond delay="0"/>
                                  </p:stCondLst>
                                  <p:childTnLst>
                                    <p:set>
                                      <p:cBhvr>
                                        <p:cTn id="38" dur="1" fill="hold">
                                          <p:stCondLst>
                                            <p:cond delay="0"/>
                                          </p:stCondLst>
                                        </p:cTn>
                                        <p:tgtEl>
                                          <p:spTgt spid="5126">
                                            <p:txEl>
                                              <p:pRg st="5" end="5"/>
                                            </p:txEl>
                                          </p:spTgt>
                                        </p:tgtEl>
                                        <p:attrNameLst>
                                          <p:attrName>style.visibility</p:attrName>
                                        </p:attrNameLst>
                                      </p:cBhvr>
                                      <p:to>
                                        <p:strVal val="visible"/>
                                      </p:to>
                                    </p:set>
                                    <p:anim calcmode="lin" valueType="num">
                                      <p:cBhvr>
                                        <p:cTn id="39" dur="500" fill="hold"/>
                                        <p:tgtEl>
                                          <p:spTgt spid="5126">
                                            <p:txEl>
                                              <p:pRg st="5" end="5"/>
                                            </p:txEl>
                                          </p:spTgt>
                                        </p:tgtEl>
                                        <p:attrNameLst>
                                          <p:attrName>ppt_w</p:attrName>
                                        </p:attrNameLst>
                                      </p:cBhvr>
                                      <p:tavLst>
                                        <p:tav tm="0">
                                          <p:val>
                                            <p:fltVal val="0"/>
                                          </p:val>
                                        </p:tav>
                                        <p:tav tm="100000">
                                          <p:val>
                                            <p:strVal val="#ppt_w"/>
                                          </p:val>
                                        </p:tav>
                                      </p:tavLst>
                                    </p:anim>
                                    <p:anim calcmode="lin" valueType="num">
                                      <p:cBhvr>
                                        <p:cTn id="40" dur="500" fill="hold"/>
                                        <p:tgtEl>
                                          <p:spTgt spid="5126">
                                            <p:txEl>
                                              <p:pRg st="5" end="5"/>
                                            </p:txEl>
                                          </p:spTgt>
                                        </p:tgtEl>
                                        <p:attrNameLst>
                                          <p:attrName>ppt_h</p:attrName>
                                        </p:attrNameLst>
                                      </p:cBhvr>
                                      <p:tavLst>
                                        <p:tav tm="0">
                                          <p:val>
                                            <p:fltVal val="0"/>
                                          </p:val>
                                        </p:tav>
                                        <p:tav tm="100000">
                                          <p:val>
                                            <p:strVal val="#ppt_h"/>
                                          </p:val>
                                        </p:tav>
                                      </p:tavLst>
                                    </p:anim>
                                    <p:anim calcmode="lin" valueType="num">
                                      <p:cBhvr>
                                        <p:cTn id="41" dur="500" fill="hold"/>
                                        <p:tgtEl>
                                          <p:spTgt spid="5126">
                                            <p:txEl>
                                              <p:pRg st="5" end="5"/>
                                            </p:txEl>
                                          </p:spTgt>
                                        </p:tgtEl>
                                        <p:attrNameLst>
                                          <p:attrName>ppt_x</p:attrName>
                                        </p:attrNameLst>
                                      </p:cBhvr>
                                      <p:tavLst>
                                        <p:tav tm="0">
                                          <p:val>
                                            <p:fltVal val="0.5"/>
                                          </p:val>
                                        </p:tav>
                                        <p:tav tm="100000">
                                          <p:val>
                                            <p:strVal val="#ppt_x"/>
                                          </p:val>
                                        </p:tav>
                                      </p:tavLst>
                                    </p:anim>
                                    <p:anim calcmode="lin" valueType="num">
                                      <p:cBhvr>
                                        <p:cTn id="42" dur="500" fill="hold"/>
                                        <p:tgtEl>
                                          <p:spTgt spid="5126">
                                            <p:txEl>
                                              <p:pRg st="5" end="5"/>
                                            </p:txEl>
                                          </p:spTgt>
                                        </p:tgtEl>
                                        <p:attrNameLst>
                                          <p:attrName>ppt_y</p:attrName>
                                        </p:attrNameLst>
                                      </p:cBhvr>
                                      <p:tavLst>
                                        <p:tav tm="0">
                                          <p:val>
                                            <p:fltVal val="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6" grpId="0" build="p" autoUpdateAnimBg="0"/>
    </p:bldLst>
  </p:timing>
</p:sld>
</file>

<file path=ppt/slides/slide2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7409" name="Rectangle 2"/>
          <p:cNvSpPr>
            <a:spLocks noGrp="1" noChangeArrowheads="1"/>
          </p:cNvSpPr>
          <p:nvPr>
            <p:ph type="title"/>
          </p:nvPr>
        </p:nvSpPr>
        <p:spPr/>
        <p:txBody>
          <a:bodyPr/>
          <a:lstStyle/>
          <a:p>
            <a:r>
              <a:rPr lang="en-AU" dirty="0" smtClean="0">
                <a:latin typeface="Arial" charset="0"/>
                <a:ea typeface="ＭＳ Ｐゴシック" charset="0"/>
                <a:cs typeface="ＭＳ Ｐゴシック" charset="0"/>
              </a:rPr>
              <a:t>Captain / Referee Interaction</a:t>
            </a:r>
            <a:endParaRPr lang="en-AU" dirty="0">
              <a:latin typeface="Arial" charset="0"/>
              <a:ea typeface="ＭＳ Ｐゴシック" charset="0"/>
              <a:cs typeface="ＭＳ Ｐゴシック" charset="0"/>
            </a:endParaRPr>
          </a:p>
        </p:txBody>
      </p:sp>
      <p:sp>
        <p:nvSpPr>
          <p:cNvPr id="5126" name="Rectangle 6"/>
          <p:cNvSpPr>
            <a:spLocks noGrp="1" noChangeArrowheads="1"/>
          </p:cNvSpPr>
          <p:nvPr>
            <p:ph type="body" idx="1"/>
          </p:nvPr>
        </p:nvSpPr>
        <p:spPr/>
        <p:txBody>
          <a:bodyPr/>
          <a:lstStyle/>
          <a:p>
            <a:r>
              <a:rPr lang="en-AU" dirty="0" smtClean="0">
                <a:latin typeface="Arial" charset="0"/>
                <a:ea typeface="ＭＳ Ｐゴシック" charset="0"/>
                <a:cs typeface="ＭＳ Ｐゴシック" charset="0"/>
              </a:rPr>
              <a:t>Major part of changing behaviour / escalation is captain interaction</a:t>
            </a:r>
          </a:p>
          <a:p>
            <a:r>
              <a:rPr lang="en-AU" dirty="0" smtClean="0">
                <a:latin typeface="Arial" charset="0"/>
                <a:ea typeface="ＭＳ Ｐゴシック" charset="0"/>
                <a:cs typeface="ＭＳ Ｐゴシック" charset="0"/>
              </a:rPr>
              <a:t>What does a captain want from the referee?</a:t>
            </a:r>
          </a:p>
          <a:p>
            <a:r>
              <a:rPr lang="en-AU" dirty="0" smtClean="0">
                <a:latin typeface="Arial" charset="0"/>
                <a:ea typeface="ＭＳ Ｐゴシック" charset="0"/>
                <a:cs typeface="ＭＳ Ｐゴシック" charset="0"/>
              </a:rPr>
              <a:t>What is the captain thinking during interactions?</a:t>
            </a:r>
            <a:endParaRPr lang="en-AU" dirty="0">
              <a:latin typeface="Arial" charset="0"/>
              <a:ea typeface="ＭＳ Ｐゴシック" charset="0"/>
              <a:cs typeface="ＭＳ Ｐゴシック" charset="0"/>
            </a:endParaRPr>
          </a:p>
        </p:txBody>
      </p:sp>
    </p:spTree>
    <p:extLst>
      <p:ext uri="{BB962C8B-B14F-4D97-AF65-F5344CB8AC3E}">
        <p14:creationId xmlns:p14="http://schemas.microsoft.com/office/powerpoint/2010/main" val="45390038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3" presetClass="entr" presetSubtype="528" fill="hold" grpId="0" nodeType="clickEffect">
                                  <p:stCondLst>
                                    <p:cond delay="0"/>
                                  </p:stCondLst>
                                  <p:childTnLst>
                                    <p:set>
                                      <p:cBhvr>
                                        <p:cTn id="6" dur="1" fill="hold">
                                          <p:stCondLst>
                                            <p:cond delay="0"/>
                                          </p:stCondLst>
                                        </p:cTn>
                                        <p:tgtEl>
                                          <p:spTgt spid="5126">
                                            <p:txEl>
                                              <p:pRg st="0" end="0"/>
                                            </p:txEl>
                                          </p:spTgt>
                                        </p:tgtEl>
                                        <p:attrNameLst>
                                          <p:attrName>style.visibility</p:attrName>
                                        </p:attrNameLst>
                                      </p:cBhvr>
                                      <p:to>
                                        <p:strVal val="visible"/>
                                      </p:to>
                                    </p:set>
                                    <p:anim calcmode="lin" valueType="num">
                                      <p:cBhvr>
                                        <p:cTn id="7" dur="500" fill="hold"/>
                                        <p:tgtEl>
                                          <p:spTgt spid="5126">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5126">
                                            <p:txEl>
                                              <p:pRg st="0" end="0"/>
                                            </p:txEl>
                                          </p:spTgt>
                                        </p:tgtEl>
                                        <p:attrNameLst>
                                          <p:attrName>ppt_h</p:attrName>
                                        </p:attrNameLst>
                                      </p:cBhvr>
                                      <p:tavLst>
                                        <p:tav tm="0">
                                          <p:val>
                                            <p:fltVal val="0"/>
                                          </p:val>
                                        </p:tav>
                                        <p:tav tm="100000">
                                          <p:val>
                                            <p:strVal val="#ppt_h"/>
                                          </p:val>
                                        </p:tav>
                                      </p:tavLst>
                                    </p:anim>
                                    <p:anim calcmode="lin" valueType="num">
                                      <p:cBhvr>
                                        <p:cTn id="9" dur="500" fill="hold"/>
                                        <p:tgtEl>
                                          <p:spTgt spid="5126">
                                            <p:txEl>
                                              <p:pRg st="0" end="0"/>
                                            </p:txEl>
                                          </p:spTgt>
                                        </p:tgtEl>
                                        <p:attrNameLst>
                                          <p:attrName>ppt_x</p:attrName>
                                        </p:attrNameLst>
                                      </p:cBhvr>
                                      <p:tavLst>
                                        <p:tav tm="0">
                                          <p:val>
                                            <p:fltVal val="0.5"/>
                                          </p:val>
                                        </p:tav>
                                        <p:tav tm="100000">
                                          <p:val>
                                            <p:strVal val="#ppt_x"/>
                                          </p:val>
                                        </p:tav>
                                      </p:tavLst>
                                    </p:anim>
                                    <p:anim calcmode="lin" valueType="num">
                                      <p:cBhvr>
                                        <p:cTn id="10" dur="500" fill="hold"/>
                                        <p:tgtEl>
                                          <p:spTgt spid="5126">
                                            <p:txEl>
                                              <p:pRg st="0" end="0"/>
                                            </p:txEl>
                                          </p:spTgt>
                                        </p:tgtEl>
                                        <p:attrNameLst>
                                          <p:attrName>ppt_y</p:attrName>
                                        </p:attrNameLst>
                                      </p:cBhvr>
                                      <p:tavLst>
                                        <p:tav tm="0">
                                          <p:val>
                                            <p:fltVal val="0.5"/>
                                          </p:val>
                                        </p:tav>
                                        <p:tav tm="100000">
                                          <p:val>
                                            <p:strVal val="#ppt_y"/>
                                          </p:val>
                                        </p:tav>
                                      </p:tavLst>
                                    </p:anim>
                                  </p:childTnLst>
                                </p:cTn>
                              </p:par>
                            </p:childTnLst>
                          </p:cTn>
                        </p:par>
                      </p:childTnLst>
                    </p:cTn>
                  </p:par>
                  <p:par>
                    <p:cTn id="11" fill="hold">
                      <p:stCondLst>
                        <p:cond delay="indefinite"/>
                      </p:stCondLst>
                      <p:childTnLst>
                        <p:par>
                          <p:cTn id="12" fill="hold">
                            <p:stCondLst>
                              <p:cond delay="0"/>
                            </p:stCondLst>
                            <p:childTnLst>
                              <p:par>
                                <p:cTn id="13" presetID="23" presetClass="entr" presetSubtype="528" fill="hold" grpId="0" nodeType="clickEffect">
                                  <p:stCondLst>
                                    <p:cond delay="0"/>
                                  </p:stCondLst>
                                  <p:childTnLst>
                                    <p:set>
                                      <p:cBhvr>
                                        <p:cTn id="14" dur="1" fill="hold">
                                          <p:stCondLst>
                                            <p:cond delay="0"/>
                                          </p:stCondLst>
                                        </p:cTn>
                                        <p:tgtEl>
                                          <p:spTgt spid="5126">
                                            <p:txEl>
                                              <p:pRg st="1" end="1"/>
                                            </p:txEl>
                                          </p:spTgt>
                                        </p:tgtEl>
                                        <p:attrNameLst>
                                          <p:attrName>style.visibility</p:attrName>
                                        </p:attrNameLst>
                                      </p:cBhvr>
                                      <p:to>
                                        <p:strVal val="visible"/>
                                      </p:to>
                                    </p:set>
                                    <p:anim calcmode="lin" valueType="num">
                                      <p:cBhvr>
                                        <p:cTn id="15" dur="500" fill="hold"/>
                                        <p:tgtEl>
                                          <p:spTgt spid="5126">
                                            <p:txEl>
                                              <p:pRg st="1" end="1"/>
                                            </p:txEl>
                                          </p:spTgt>
                                        </p:tgtEl>
                                        <p:attrNameLst>
                                          <p:attrName>ppt_w</p:attrName>
                                        </p:attrNameLst>
                                      </p:cBhvr>
                                      <p:tavLst>
                                        <p:tav tm="0">
                                          <p:val>
                                            <p:fltVal val="0"/>
                                          </p:val>
                                        </p:tav>
                                        <p:tav tm="100000">
                                          <p:val>
                                            <p:strVal val="#ppt_w"/>
                                          </p:val>
                                        </p:tav>
                                      </p:tavLst>
                                    </p:anim>
                                    <p:anim calcmode="lin" valueType="num">
                                      <p:cBhvr>
                                        <p:cTn id="16" dur="500" fill="hold"/>
                                        <p:tgtEl>
                                          <p:spTgt spid="5126">
                                            <p:txEl>
                                              <p:pRg st="1" end="1"/>
                                            </p:txEl>
                                          </p:spTgt>
                                        </p:tgtEl>
                                        <p:attrNameLst>
                                          <p:attrName>ppt_h</p:attrName>
                                        </p:attrNameLst>
                                      </p:cBhvr>
                                      <p:tavLst>
                                        <p:tav tm="0">
                                          <p:val>
                                            <p:fltVal val="0"/>
                                          </p:val>
                                        </p:tav>
                                        <p:tav tm="100000">
                                          <p:val>
                                            <p:strVal val="#ppt_h"/>
                                          </p:val>
                                        </p:tav>
                                      </p:tavLst>
                                    </p:anim>
                                    <p:anim calcmode="lin" valueType="num">
                                      <p:cBhvr>
                                        <p:cTn id="17" dur="500" fill="hold"/>
                                        <p:tgtEl>
                                          <p:spTgt spid="5126">
                                            <p:txEl>
                                              <p:pRg st="1" end="1"/>
                                            </p:txEl>
                                          </p:spTgt>
                                        </p:tgtEl>
                                        <p:attrNameLst>
                                          <p:attrName>ppt_x</p:attrName>
                                        </p:attrNameLst>
                                      </p:cBhvr>
                                      <p:tavLst>
                                        <p:tav tm="0">
                                          <p:val>
                                            <p:fltVal val="0.5"/>
                                          </p:val>
                                        </p:tav>
                                        <p:tav tm="100000">
                                          <p:val>
                                            <p:strVal val="#ppt_x"/>
                                          </p:val>
                                        </p:tav>
                                      </p:tavLst>
                                    </p:anim>
                                    <p:anim calcmode="lin" valueType="num">
                                      <p:cBhvr>
                                        <p:cTn id="18" dur="500" fill="hold"/>
                                        <p:tgtEl>
                                          <p:spTgt spid="5126">
                                            <p:txEl>
                                              <p:pRg st="1" end="1"/>
                                            </p:txEl>
                                          </p:spTgt>
                                        </p:tgtEl>
                                        <p:attrNameLst>
                                          <p:attrName>ppt_y</p:attrName>
                                        </p:attrNameLst>
                                      </p:cBhvr>
                                      <p:tavLst>
                                        <p:tav tm="0">
                                          <p:val>
                                            <p:fltVal val="0.5"/>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3" presetClass="entr" presetSubtype="528" fill="hold" grpId="0" nodeType="clickEffect">
                                  <p:stCondLst>
                                    <p:cond delay="0"/>
                                  </p:stCondLst>
                                  <p:childTnLst>
                                    <p:set>
                                      <p:cBhvr>
                                        <p:cTn id="22" dur="1" fill="hold">
                                          <p:stCondLst>
                                            <p:cond delay="0"/>
                                          </p:stCondLst>
                                        </p:cTn>
                                        <p:tgtEl>
                                          <p:spTgt spid="5126">
                                            <p:txEl>
                                              <p:pRg st="2" end="2"/>
                                            </p:txEl>
                                          </p:spTgt>
                                        </p:tgtEl>
                                        <p:attrNameLst>
                                          <p:attrName>style.visibility</p:attrName>
                                        </p:attrNameLst>
                                      </p:cBhvr>
                                      <p:to>
                                        <p:strVal val="visible"/>
                                      </p:to>
                                    </p:set>
                                    <p:anim calcmode="lin" valueType="num">
                                      <p:cBhvr>
                                        <p:cTn id="23" dur="500" fill="hold"/>
                                        <p:tgtEl>
                                          <p:spTgt spid="5126">
                                            <p:txEl>
                                              <p:pRg st="2" end="2"/>
                                            </p:txEl>
                                          </p:spTgt>
                                        </p:tgtEl>
                                        <p:attrNameLst>
                                          <p:attrName>ppt_w</p:attrName>
                                        </p:attrNameLst>
                                      </p:cBhvr>
                                      <p:tavLst>
                                        <p:tav tm="0">
                                          <p:val>
                                            <p:fltVal val="0"/>
                                          </p:val>
                                        </p:tav>
                                        <p:tav tm="100000">
                                          <p:val>
                                            <p:strVal val="#ppt_w"/>
                                          </p:val>
                                        </p:tav>
                                      </p:tavLst>
                                    </p:anim>
                                    <p:anim calcmode="lin" valueType="num">
                                      <p:cBhvr>
                                        <p:cTn id="24" dur="500" fill="hold"/>
                                        <p:tgtEl>
                                          <p:spTgt spid="5126">
                                            <p:txEl>
                                              <p:pRg st="2" end="2"/>
                                            </p:txEl>
                                          </p:spTgt>
                                        </p:tgtEl>
                                        <p:attrNameLst>
                                          <p:attrName>ppt_h</p:attrName>
                                        </p:attrNameLst>
                                      </p:cBhvr>
                                      <p:tavLst>
                                        <p:tav tm="0">
                                          <p:val>
                                            <p:fltVal val="0"/>
                                          </p:val>
                                        </p:tav>
                                        <p:tav tm="100000">
                                          <p:val>
                                            <p:strVal val="#ppt_h"/>
                                          </p:val>
                                        </p:tav>
                                      </p:tavLst>
                                    </p:anim>
                                    <p:anim calcmode="lin" valueType="num">
                                      <p:cBhvr>
                                        <p:cTn id="25" dur="500" fill="hold"/>
                                        <p:tgtEl>
                                          <p:spTgt spid="5126">
                                            <p:txEl>
                                              <p:pRg st="2" end="2"/>
                                            </p:txEl>
                                          </p:spTgt>
                                        </p:tgtEl>
                                        <p:attrNameLst>
                                          <p:attrName>ppt_x</p:attrName>
                                        </p:attrNameLst>
                                      </p:cBhvr>
                                      <p:tavLst>
                                        <p:tav tm="0">
                                          <p:val>
                                            <p:fltVal val="0.5"/>
                                          </p:val>
                                        </p:tav>
                                        <p:tav tm="100000">
                                          <p:val>
                                            <p:strVal val="#ppt_x"/>
                                          </p:val>
                                        </p:tav>
                                      </p:tavLst>
                                    </p:anim>
                                    <p:anim calcmode="lin" valueType="num">
                                      <p:cBhvr>
                                        <p:cTn id="26" dur="500" fill="hold"/>
                                        <p:tgtEl>
                                          <p:spTgt spid="5126">
                                            <p:txEl>
                                              <p:pRg st="2" end="2"/>
                                            </p:txEl>
                                          </p:spTgt>
                                        </p:tgtEl>
                                        <p:attrNameLst>
                                          <p:attrName>ppt_y</p:attrName>
                                        </p:attrNameLst>
                                      </p:cBhvr>
                                      <p:tavLst>
                                        <p:tav tm="0">
                                          <p:val>
                                            <p:fltVal val="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6" grpId="0" build="p" autoUpdateAnimBg="0"/>
    </p:bldLst>
  </p:timing>
</p:sld>
</file>

<file path=ppt/slides/slide2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7409" name="Rectangle 2"/>
          <p:cNvSpPr>
            <a:spLocks noGrp="1" noChangeArrowheads="1"/>
          </p:cNvSpPr>
          <p:nvPr>
            <p:ph type="title"/>
          </p:nvPr>
        </p:nvSpPr>
        <p:spPr/>
        <p:txBody>
          <a:bodyPr/>
          <a:lstStyle/>
          <a:p>
            <a:r>
              <a:rPr lang="en-AU" dirty="0" smtClean="0">
                <a:latin typeface="Arial" charset="0"/>
                <a:ea typeface="ＭＳ Ｐゴシック" charset="0"/>
                <a:cs typeface="ＭＳ Ｐゴシック" charset="0"/>
              </a:rPr>
              <a:t>Captain Perspective</a:t>
            </a:r>
            <a:endParaRPr lang="en-AU" dirty="0">
              <a:latin typeface="Arial" charset="0"/>
              <a:ea typeface="ＭＳ Ｐゴシック" charset="0"/>
              <a:cs typeface="ＭＳ Ｐゴシック" charset="0"/>
            </a:endParaRPr>
          </a:p>
        </p:txBody>
      </p:sp>
      <p:sp>
        <p:nvSpPr>
          <p:cNvPr id="5126" name="Rectangle 6"/>
          <p:cNvSpPr>
            <a:spLocks noGrp="1" noChangeArrowheads="1"/>
          </p:cNvSpPr>
          <p:nvPr>
            <p:ph type="body" idx="1"/>
          </p:nvPr>
        </p:nvSpPr>
        <p:spPr/>
        <p:txBody>
          <a:bodyPr/>
          <a:lstStyle/>
          <a:p>
            <a:r>
              <a:rPr lang="en-US" dirty="0" smtClean="0"/>
              <a:t>Wants </a:t>
            </a:r>
            <a:r>
              <a:rPr lang="en-US" dirty="0"/>
              <a:t>a referee to have </a:t>
            </a:r>
            <a:r>
              <a:rPr lang="en-US" dirty="0" smtClean="0"/>
              <a:t>full control </a:t>
            </a:r>
            <a:r>
              <a:rPr lang="en-US" dirty="0"/>
              <a:t>of the game especially in tight contested </a:t>
            </a:r>
            <a:r>
              <a:rPr lang="en-US" dirty="0" smtClean="0"/>
              <a:t>games</a:t>
            </a:r>
          </a:p>
          <a:p>
            <a:r>
              <a:rPr lang="en-US" dirty="0"/>
              <a:t>Respect should go both </a:t>
            </a:r>
            <a:r>
              <a:rPr lang="en-US" dirty="0" smtClean="0"/>
              <a:t>ways</a:t>
            </a:r>
          </a:p>
          <a:p>
            <a:pPr lvl="1"/>
            <a:r>
              <a:rPr lang="en-US" dirty="0" smtClean="0"/>
              <a:t>Captain inquiry met with ‘not now’ or ignored, but then referee asks for assistance later?</a:t>
            </a:r>
          </a:p>
          <a:p>
            <a:r>
              <a:rPr lang="en-AU" dirty="0" smtClean="0">
                <a:latin typeface="Arial" charset="0"/>
                <a:ea typeface="ＭＳ Ｐゴシック" charset="0"/>
                <a:cs typeface="ＭＳ Ｐゴシック" charset="0"/>
              </a:rPr>
              <a:t>Role that confidence plays</a:t>
            </a:r>
          </a:p>
        </p:txBody>
      </p:sp>
    </p:spTree>
    <p:extLst>
      <p:ext uri="{BB962C8B-B14F-4D97-AF65-F5344CB8AC3E}">
        <p14:creationId xmlns:p14="http://schemas.microsoft.com/office/powerpoint/2010/main" val="1683909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528" fill="hold" grpId="0" nodeType="clickEffect">
                                  <p:stCondLst>
                                    <p:cond delay="0"/>
                                  </p:stCondLst>
                                  <p:childTnLst>
                                    <p:set>
                                      <p:cBhvr>
                                        <p:cTn id="6" dur="1" fill="hold">
                                          <p:stCondLst>
                                            <p:cond delay="0"/>
                                          </p:stCondLst>
                                        </p:cTn>
                                        <p:tgtEl>
                                          <p:spTgt spid="5126">
                                            <p:txEl>
                                              <p:pRg st="0" end="0"/>
                                            </p:txEl>
                                          </p:spTgt>
                                        </p:tgtEl>
                                        <p:attrNameLst>
                                          <p:attrName>style.visibility</p:attrName>
                                        </p:attrNameLst>
                                      </p:cBhvr>
                                      <p:to>
                                        <p:strVal val="visible"/>
                                      </p:to>
                                    </p:set>
                                    <p:anim calcmode="lin" valueType="num">
                                      <p:cBhvr>
                                        <p:cTn id="7" dur="500" fill="hold"/>
                                        <p:tgtEl>
                                          <p:spTgt spid="5126">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5126">
                                            <p:txEl>
                                              <p:pRg st="0" end="0"/>
                                            </p:txEl>
                                          </p:spTgt>
                                        </p:tgtEl>
                                        <p:attrNameLst>
                                          <p:attrName>ppt_h</p:attrName>
                                        </p:attrNameLst>
                                      </p:cBhvr>
                                      <p:tavLst>
                                        <p:tav tm="0">
                                          <p:val>
                                            <p:fltVal val="0"/>
                                          </p:val>
                                        </p:tav>
                                        <p:tav tm="100000">
                                          <p:val>
                                            <p:strVal val="#ppt_h"/>
                                          </p:val>
                                        </p:tav>
                                      </p:tavLst>
                                    </p:anim>
                                    <p:anim calcmode="lin" valueType="num">
                                      <p:cBhvr>
                                        <p:cTn id="9" dur="500" fill="hold"/>
                                        <p:tgtEl>
                                          <p:spTgt spid="5126">
                                            <p:txEl>
                                              <p:pRg st="0" end="0"/>
                                            </p:txEl>
                                          </p:spTgt>
                                        </p:tgtEl>
                                        <p:attrNameLst>
                                          <p:attrName>ppt_x</p:attrName>
                                        </p:attrNameLst>
                                      </p:cBhvr>
                                      <p:tavLst>
                                        <p:tav tm="0">
                                          <p:val>
                                            <p:fltVal val="0.5"/>
                                          </p:val>
                                        </p:tav>
                                        <p:tav tm="100000">
                                          <p:val>
                                            <p:strVal val="#ppt_x"/>
                                          </p:val>
                                        </p:tav>
                                      </p:tavLst>
                                    </p:anim>
                                    <p:anim calcmode="lin" valueType="num">
                                      <p:cBhvr>
                                        <p:cTn id="10" dur="500" fill="hold"/>
                                        <p:tgtEl>
                                          <p:spTgt spid="5126">
                                            <p:txEl>
                                              <p:pRg st="0" end="0"/>
                                            </p:txEl>
                                          </p:spTgt>
                                        </p:tgtEl>
                                        <p:attrNameLst>
                                          <p:attrName>ppt_y</p:attrName>
                                        </p:attrNameLst>
                                      </p:cBhvr>
                                      <p:tavLst>
                                        <p:tav tm="0">
                                          <p:val>
                                            <p:fltVal val="0.5"/>
                                          </p:val>
                                        </p:tav>
                                        <p:tav tm="100000">
                                          <p:val>
                                            <p:strVal val="#ppt_y"/>
                                          </p:val>
                                        </p:tav>
                                      </p:tavLst>
                                    </p:anim>
                                  </p:childTnLst>
                                </p:cTn>
                              </p:par>
                            </p:childTnLst>
                          </p:cTn>
                        </p:par>
                      </p:childTnLst>
                    </p:cTn>
                  </p:par>
                  <p:par>
                    <p:cTn id="11" fill="hold">
                      <p:stCondLst>
                        <p:cond delay="indefinite"/>
                      </p:stCondLst>
                      <p:childTnLst>
                        <p:par>
                          <p:cTn id="12" fill="hold">
                            <p:stCondLst>
                              <p:cond delay="0"/>
                            </p:stCondLst>
                            <p:childTnLst>
                              <p:par>
                                <p:cTn id="13" presetID="23" presetClass="entr" presetSubtype="528" fill="hold" grpId="0" nodeType="clickEffect">
                                  <p:stCondLst>
                                    <p:cond delay="0"/>
                                  </p:stCondLst>
                                  <p:childTnLst>
                                    <p:set>
                                      <p:cBhvr>
                                        <p:cTn id="14" dur="1" fill="hold">
                                          <p:stCondLst>
                                            <p:cond delay="0"/>
                                          </p:stCondLst>
                                        </p:cTn>
                                        <p:tgtEl>
                                          <p:spTgt spid="5126">
                                            <p:txEl>
                                              <p:pRg st="1" end="1"/>
                                            </p:txEl>
                                          </p:spTgt>
                                        </p:tgtEl>
                                        <p:attrNameLst>
                                          <p:attrName>style.visibility</p:attrName>
                                        </p:attrNameLst>
                                      </p:cBhvr>
                                      <p:to>
                                        <p:strVal val="visible"/>
                                      </p:to>
                                    </p:set>
                                    <p:anim calcmode="lin" valueType="num">
                                      <p:cBhvr>
                                        <p:cTn id="15" dur="500" fill="hold"/>
                                        <p:tgtEl>
                                          <p:spTgt spid="5126">
                                            <p:txEl>
                                              <p:pRg st="1" end="1"/>
                                            </p:txEl>
                                          </p:spTgt>
                                        </p:tgtEl>
                                        <p:attrNameLst>
                                          <p:attrName>ppt_w</p:attrName>
                                        </p:attrNameLst>
                                      </p:cBhvr>
                                      <p:tavLst>
                                        <p:tav tm="0">
                                          <p:val>
                                            <p:fltVal val="0"/>
                                          </p:val>
                                        </p:tav>
                                        <p:tav tm="100000">
                                          <p:val>
                                            <p:strVal val="#ppt_w"/>
                                          </p:val>
                                        </p:tav>
                                      </p:tavLst>
                                    </p:anim>
                                    <p:anim calcmode="lin" valueType="num">
                                      <p:cBhvr>
                                        <p:cTn id="16" dur="500" fill="hold"/>
                                        <p:tgtEl>
                                          <p:spTgt spid="5126">
                                            <p:txEl>
                                              <p:pRg st="1" end="1"/>
                                            </p:txEl>
                                          </p:spTgt>
                                        </p:tgtEl>
                                        <p:attrNameLst>
                                          <p:attrName>ppt_h</p:attrName>
                                        </p:attrNameLst>
                                      </p:cBhvr>
                                      <p:tavLst>
                                        <p:tav tm="0">
                                          <p:val>
                                            <p:fltVal val="0"/>
                                          </p:val>
                                        </p:tav>
                                        <p:tav tm="100000">
                                          <p:val>
                                            <p:strVal val="#ppt_h"/>
                                          </p:val>
                                        </p:tav>
                                      </p:tavLst>
                                    </p:anim>
                                    <p:anim calcmode="lin" valueType="num">
                                      <p:cBhvr>
                                        <p:cTn id="17" dur="500" fill="hold"/>
                                        <p:tgtEl>
                                          <p:spTgt spid="5126">
                                            <p:txEl>
                                              <p:pRg st="1" end="1"/>
                                            </p:txEl>
                                          </p:spTgt>
                                        </p:tgtEl>
                                        <p:attrNameLst>
                                          <p:attrName>ppt_x</p:attrName>
                                        </p:attrNameLst>
                                      </p:cBhvr>
                                      <p:tavLst>
                                        <p:tav tm="0">
                                          <p:val>
                                            <p:fltVal val="0.5"/>
                                          </p:val>
                                        </p:tav>
                                        <p:tav tm="100000">
                                          <p:val>
                                            <p:strVal val="#ppt_x"/>
                                          </p:val>
                                        </p:tav>
                                      </p:tavLst>
                                    </p:anim>
                                    <p:anim calcmode="lin" valueType="num">
                                      <p:cBhvr>
                                        <p:cTn id="18" dur="500" fill="hold"/>
                                        <p:tgtEl>
                                          <p:spTgt spid="5126">
                                            <p:txEl>
                                              <p:pRg st="1" end="1"/>
                                            </p:txEl>
                                          </p:spTgt>
                                        </p:tgtEl>
                                        <p:attrNameLst>
                                          <p:attrName>ppt_y</p:attrName>
                                        </p:attrNameLst>
                                      </p:cBhvr>
                                      <p:tavLst>
                                        <p:tav tm="0">
                                          <p:val>
                                            <p:fltVal val="0.5"/>
                                          </p:val>
                                        </p:tav>
                                        <p:tav tm="100000">
                                          <p:val>
                                            <p:strVal val="#ppt_y"/>
                                          </p:val>
                                        </p:tav>
                                      </p:tavLst>
                                    </p:anim>
                                  </p:childTnLst>
                                </p:cTn>
                              </p:par>
                              <p:par>
                                <p:cTn id="19" presetID="23" presetClass="entr" presetSubtype="528" fill="hold" grpId="0" nodeType="withEffect">
                                  <p:stCondLst>
                                    <p:cond delay="0"/>
                                  </p:stCondLst>
                                  <p:childTnLst>
                                    <p:set>
                                      <p:cBhvr>
                                        <p:cTn id="20" dur="1" fill="hold">
                                          <p:stCondLst>
                                            <p:cond delay="0"/>
                                          </p:stCondLst>
                                        </p:cTn>
                                        <p:tgtEl>
                                          <p:spTgt spid="5126">
                                            <p:txEl>
                                              <p:pRg st="2" end="2"/>
                                            </p:txEl>
                                          </p:spTgt>
                                        </p:tgtEl>
                                        <p:attrNameLst>
                                          <p:attrName>style.visibility</p:attrName>
                                        </p:attrNameLst>
                                      </p:cBhvr>
                                      <p:to>
                                        <p:strVal val="visible"/>
                                      </p:to>
                                    </p:set>
                                    <p:anim calcmode="lin" valueType="num">
                                      <p:cBhvr>
                                        <p:cTn id="21" dur="500" fill="hold"/>
                                        <p:tgtEl>
                                          <p:spTgt spid="5126">
                                            <p:txEl>
                                              <p:pRg st="2" end="2"/>
                                            </p:txEl>
                                          </p:spTgt>
                                        </p:tgtEl>
                                        <p:attrNameLst>
                                          <p:attrName>ppt_w</p:attrName>
                                        </p:attrNameLst>
                                      </p:cBhvr>
                                      <p:tavLst>
                                        <p:tav tm="0">
                                          <p:val>
                                            <p:fltVal val="0"/>
                                          </p:val>
                                        </p:tav>
                                        <p:tav tm="100000">
                                          <p:val>
                                            <p:strVal val="#ppt_w"/>
                                          </p:val>
                                        </p:tav>
                                      </p:tavLst>
                                    </p:anim>
                                    <p:anim calcmode="lin" valueType="num">
                                      <p:cBhvr>
                                        <p:cTn id="22" dur="500" fill="hold"/>
                                        <p:tgtEl>
                                          <p:spTgt spid="5126">
                                            <p:txEl>
                                              <p:pRg st="2" end="2"/>
                                            </p:txEl>
                                          </p:spTgt>
                                        </p:tgtEl>
                                        <p:attrNameLst>
                                          <p:attrName>ppt_h</p:attrName>
                                        </p:attrNameLst>
                                      </p:cBhvr>
                                      <p:tavLst>
                                        <p:tav tm="0">
                                          <p:val>
                                            <p:fltVal val="0"/>
                                          </p:val>
                                        </p:tav>
                                        <p:tav tm="100000">
                                          <p:val>
                                            <p:strVal val="#ppt_h"/>
                                          </p:val>
                                        </p:tav>
                                      </p:tavLst>
                                    </p:anim>
                                    <p:anim calcmode="lin" valueType="num">
                                      <p:cBhvr>
                                        <p:cTn id="23" dur="500" fill="hold"/>
                                        <p:tgtEl>
                                          <p:spTgt spid="5126">
                                            <p:txEl>
                                              <p:pRg st="2" end="2"/>
                                            </p:txEl>
                                          </p:spTgt>
                                        </p:tgtEl>
                                        <p:attrNameLst>
                                          <p:attrName>ppt_x</p:attrName>
                                        </p:attrNameLst>
                                      </p:cBhvr>
                                      <p:tavLst>
                                        <p:tav tm="0">
                                          <p:val>
                                            <p:fltVal val="0.5"/>
                                          </p:val>
                                        </p:tav>
                                        <p:tav tm="100000">
                                          <p:val>
                                            <p:strVal val="#ppt_x"/>
                                          </p:val>
                                        </p:tav>
                                      </p:tavLst>
                                    </p:anim>
                                    <p:anim calcmode="lin" valueType="num">
                                      <p:cBhvr>
                                        <p:cTn id="24" dur="500" fill="hold"/>
                                        <p:tgtEl>
                                          <p:spTgt spid="5126">
                                            <p:txEl>
                                              <p:pRg st="2" end="2"/>
                                            </p:txEl>
                                          </p:spTgt>
                                        </p:tgtEl>
                                        <p:attrNameLst>
                                          <p:attrName>ppt_y</p:attrName>
                                        </p:attrNameLst>
                                      </p:cBhvr>
                                      <p:tavLst>
                                        <p:tav tm="0">
                                          <p:val>
                                            <p:fltVal val="0.5"/>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3" presetClass="entr" presetSubtype="528" fill="hold" grpId="0" nodeType="clickEffect">
                                  <p:stCondLst>
                                    <p:cond delay="0"/>
                                  </p:stCondLst>
                                  <p:childTnLst>
                                    <p:set>
                                      <p:cBhvr>
                                        <p:cTn id="28" dur="1" fill="hold">
                                          <p:stCondLst>
                                            <p:cond delay="0"/>
                                          </p:stCondLst>
                                        </p:cTn>
                                        <p:tgtEl>
                                          <p:spTgt spid="5126">
                                            <p:txEl>
                                              <p:pRg st="3" end="3"/>
                                            </p:txEl>
                                          </p:spTgt>
                                        </p:tgtEl>
                                        <p:attrNameLst>
                                          <p:attrName>style.visibility</p:attrName>
                                        </p:attrNameLst>
                                      </p:cBhvr>
                                      <p:to>
                                        <p:strVal val="visible"/>
                                      </p:to>
                                    </p:set>
                                    <p:anim calcmode="lin" valueType="num">
                                      <p:cBhvr>
                                        <p:cTn id="29" dur="500" fill="hold"/>
                                        <p:tgtEl>
                                          <p:spTgt spid="5126">
                                            <p:txEl>
                                              <p:pRg st="3" end="3"/>
                                            </p:txEl>
                                          </p:spTgt>
                                        </p:tgtEl>
                                        <p:attrNameLst>
                                          <p:attrName>ppt_w</p:attrName>
                                        </p:attrNameLst>
                                      </p:cBhvr>
                                      <p:tavLst>
                                        <p:tav tm="0">
                                          <p:val>
                                            <p:fltVal val="0"/>
                                          </p:val>
                                        </p:tav>
                                        <p:tav tm="100000">
                                          <p:val>
                                            <p:strVal val="#ppt_w"/>
                                          </p:val>
                                        </p:tav>
                                      </p:tavLst>
                                    </p:anim>
                                    <p:anim calcmode="lin" valueType="num">
                                      <p:cBhvr>
                                        <p:cTn id="30" dur="500" fill="hold"/>
                                        <p:tgtEl>
                                          <p:spTgt spid="5126">
                                            <p:txEl>
                                              <p:pRg st="3" end="3"/>
                                            </p:txEl>
                                          </p:spTgt>
                                        </p:tgtEl>
                                        <p:attrNameLst>
                                          <p:attrName>ppt_h</p:attrName>
                                        </p:attrNameLst>
                                      </p:cBhvr>
                                      <p:tavLst>
                                        <p:tav tm="0">
                                          <p:val>
                                            <p:fltVal val="0"/>
                                          </p:val>
                                        </p:tav>
                                        <p:tav tm="100000">
                                          <p:val>
                                            <p:strVal val="#ppt_h"/>
                                          </p:val>
                                        </p:tav>
                                      </p:tavLst>
                                    </p:anim>
                                    <p:anim calcmode="lin" valueType="num">
                                      <p:cBhvr>
                                        <p:cTn id="31" dur="500" fill="hold"/>
                                        <p:tgtEl>
                                          <p:spTgt spid="5126">
                                            <p:txEl>
                                              <p:pRg st="3" end="3"/>
                                            </p:txEl>
                                          </p:spTgt>
                                        </p:tgtEl>
                                        <p:attrNameLst>
                                          <p:attrName>ppt_x</p:attrName>
                                        </p:attrNameLst>
                                      </p:cBhvr>
                                      <p:tavLst>
                                        <p:tav tm="0">
                                          <p:val>
                                            <p:fltVal val="0.5"/>
                                          </p:val>
                                        </p:tav>
                                        <p:tav tm="100000">
                                          <p:val>
                                            <p:strVal val="#ppt_x"/>
                                          </p:val>
                                        </p:tav>
                                      </p:tavLst>
                                    </p:anim>
                                    <p:anim calcmode="lin" valueType="num">
                                      <p:cBhvr>
                                        <p:cTn id="32" dur="500" fill="hold"/>
                                        <p:tgtEl>
                                          <p:spTgt spid="5126">
                                            <p:txEl>
                                              <p:pRg st="3" end="3"/>
                                            </p:txEl>
                                          </p:spTgt>
                                        </p:tgtEl>
                                        <p:attrNameLst>
                                          <p:attrName>ppt_y</p:attrName>
                                        </p:attrNameLst>
                                      </p:cBhvr>
                                      <p:tavLst>
                                        <p:tav tm="0">
                                          <p:val>
                                            <p:fltVal val="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6" grpId="0" build="p" autoUpdateAnimBg="0"/>
    </p:bldLst>
  </p:timing>
</p:sld>
</file>

<file path=ppt/slides/slide2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7409" name="Rectangle 2"/>
          <p:cNvSpPr>
            <a:spLocks noGrp="1" noChangeArrowheads="1"/>
          </p:cNvSpPr>
          <p:nvPr>
            <p:ph type="title"/>
          </p:nvPr>
        </p:nvSpPr>
        <p:spPr/>
        <p:txBody>
          <a:bodyPr/>
          <a:lstStyle/>
          <a:p>
            <a:r>
              <a:rPr lang="en-AU" dirty="0" smtClean="0">
                <a:latin typeface="Arial" charset="0"/>
                <a:ea typeface="ＭＳ Ｐゴシック" charset="0"/>
                <a:cs typeface="ＭＳ Ｐゴシック" charset="0"/>
              </a:rPr>
              <a:t>Captain Perspective</a:t>
            </a:r>
            <a:endParaRPr lang="en-AU" dirty="0">
              <a:latin typeface="Arial" charset="0"/>
              <a:ea typeface="ＭＳ Ｐゴシック" charset="0"/>
              <a:cs typeface="ＭＳ Ｐゴシック" charset="0"/>
            </a:endParaRPr>
          </a:p>
        </p:txBody>
      </p:sp>
      <p:sp>
        <p:nvSpPr>
          <p:cNvPr id="5126" name="Rectangle 6"/>
          <p:cNvSpPr>
            <a:spLocks noGrp="1" noChangeArrowheads="1"/>
          </p:cNvSpPr>
          <p:nvPr>
            <p:ph type="body" idx="1"/>
          </p:nvPr>
        </p:nvSpPr>
        <p:spPr/>
        <p:txBody>
          <a:bodyPr/>
          <a:lstStyle/>
          <a:p>
            <a:r>
              <a:rPr lang="en-US" dirty="0" smtClean="0"/>
              <a:t>Captain query re repeated infringements</a:t>
            </a:r>
          </a:p>
          <a:p>
            <a:pPr lvl="1"/>
            <a:r>
              <a:rPr lang="en-US" dirty="0" smtClean="0"/>
              <a:t>Ref answer “I’ll look at it”, is the ref working with you or ignoring you?</a:t>
            </a:r>
          </a:p>
          <a:p>
            <a:r>
              <a:rPr lang="en-AU" dirty="0" smtClean="0"/>
              <a:t>Preference for answers that get straight to the point (facts) as opposed to long explanations</a:t>
            </a:r>
            <a:endParaRPr lang="en-AU" dirty="0" smtClean="0">
              <a:latin typeface="Arial" charset="0"/>
              <a:ea typeface="ＭＳ Ｐゴシック" charset="0"/>
              <a:cs typeface="ＭＳ Ｐゴシック" charset="0"/>
            </a:endParaRPr>
          </a:p>
        </p:txBody>
      </p:sp>
    </p:spTree>
    <p:extLst>
      <p:ext uri="{BB962C8B-B14F-4D97-AF65-F5344CB8AC3E}">
        <p14:creationId xmlns:p14="http://schemas.microsoft.com/office/powerpoint/2010/main" val="7140098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528" fill="hold" grpId="0" nodeType="clickEffect">
                                  <p:stCondLst>
                                    <p:cond delay="0"/>
                                  </p:stCondLst>
                                  <p:childTnLst>
                                    <p:set>
                                      <p:cBhvr>
                                        <p:cTn id="6" dur="1" fill="hold">
                                          <p:stCondLst>
                                            <p:cond delay="0"/>
                                          </p:stCondLst>
                                        </p:cTn>
                                        <p:tgtEl>
                                          <p:spTgt spid="5126">
                                            <p:txEl>
                                              <p:pRg st="0" end="0"/>
                                            </p:txEl>
                                          </p:spTgt>
                                        </p:tgtEl>
                                        <p:attrNameLst>
                                          <p:attrName>style.visibility</p:attrName>
                                        </p:attrNameLst>
                                      </p:cBhvr>
                                      <p:to>
                                        <p:strVal val="visible"/>
                                      </p:to>
                                    </p:set>
                                    <p:anim calcmode="lin" valueType="num">
                                      <p:cBhvr>
                                        <p:cTn id="7" dur="500" fill="hold"/>
                                        <p:tgtEl>
                                          <p:spTgt spid="5126">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5126">
                                            <p:txEl>
                                              <p:pRg st="0" end="0"/>
                                            </p:txEl>
                                          </p:spTgt>
                                        </p:tgtEl>
                                        <p:attrNameLst>
                                          <p:attrName>ppt_h</p:attrName>
                                        </p:attrNameLst>
                                      </p:cBhvr>
                                      <p:tavLst>
                                        <p:tav tm="0">
                                          <p:val>
                                            <p:fltVal val="0"/>
                                          </p:val>
                                        </p:tav>
                                        <p:tav tm="100000">
                                          <p:val>
                                            <p:strVal val="#ppt_h"/>
                                          </p:val>
                                        </p:tav>
                                      </p:tavLst>
                                    </p:anim>
                                    <p:anim calcmode="lin" valueType="num">
                                      <p:cBhvr>
                                        <p:cTn id="9" dur="500" fill="hold"/>
                                        <p:tgtEl>
                                          <p:spTgt spid="5126">
                                            <p:txEl>
                                              <p:pRg st="0" end="0"/>
                                            </p:txEl>
                                          </p:spTgt>
                                        </p:tgtEl>
                                        <p:attrNameLst>
                                          <p:attrName>ppt_x</p:attrName>
                                        </p:attrNameLst>
                                      </p:cBhvr>
                                      <p:tavLst>
                                        <p:tav tm="0">
                                          <p:val>
                                            <p:fltVal val="0.5"/>
                                          </p:val>
                                        </p:tav>
                                        <p:tav tm="100000">
                                          <p:val>
                                            <p:strVal val="#ppt_x"/>
                                          </p:val>
                                        </p:tav>
                                      </p:tavLst>
                                    </p:anim>
                                    <p:anim calcmode="lin" valueType="num">
                                      <p:cBhvr>
                                        <p:cTn id="10" dur="500" fill="hold"/>
                                        <p:tgtEl>
                                          <p:spTgt spid="5126">
                                            <p:txEl>
                                              <p:pRg st="0" end="0"/>
                                            </p:txEl>
                                          </p:spTgt>
                                        </p:tgtEl>
                                        <p:attrNameLst>
                                          <p:attrName>ppt_y</p:attrName>
                                        </p:attrNameLst>
                                      </p:cBhvr>
                                      <p:tavLst>
                                        <p:tav tm="0">
                                          <p:val>
                                            <p:fltVal val="0.5"/>
                                          </p:val>
                                        </p:tav>
                                        <p:tav tm="100000">
                                          <p:val>
                                            <p:strVal val="#ppt_y"/>
                                          </p:val>
                                        </p:tav>
                                      </p:tavLst>
                                    </p:anim>
                                  </p:childTnLst>
                                </p:cTn>
                              </p:par>
                              <p:par>
                                <p:cTn id="11" presetID="23" presetClass="entr" presetSubtype="528" fill="hold" grpId="0" nodeType="withEffect">
                                  <p:stCondLst>
                                    <p:cond delay="0"/>
                                  </p:stCondLst>
                                  <p:childTnLst>
                                    <p:set>
                                      <p:cBhvr>
                                        <p:cTn id="12" dur="1" fill="hold">
                                          <p:stCondLst>
                                            <p:cond delay="0"/>
                                          </p:stCondLst>
                                        </p:cTn>
                                        <p:tgtEl>
                                          <p:spTgt spid="5126">
                                            <p:txEl>
                                              <p:pRg st="1" end="1"/>
                                            </p:txEl>
                                          </p:spTgt>
                                        </p:tgtEl>
                                        <p:attrNameLst>
                                          <p:attrName>style.visibility</p:attrName>
                                        </p:attrNameLst>
                                      </p:cBhvr>
                                      <p:to>
                                        <p:strVal val="visible"/>
                                      </p:to>
                                    </p:set>
                                    <p:anim calcmode="lin" valueType="num">
                                      <p:cBhvr>
                                        <p:cTn id="13" dur="500" fill="hold"/>
                                        <p:tgtEl>
                                          <p:spTgt spid="5126">
                                            <p:txEl>
                                              <p:pRg st="1" end="1"/>
                                            </p:txEl>
                                          </p:spTgt>
                                        </p:tgtEl>
                                        <p:attrNameLst>
                                          <p:attrName>ppt_w</p:attrName>
                                        </p:attrNameLst>
                                      </p:cBhvr>
                                      <p:tavLst>
                                        <p:tav tm="0">
                                          <p:val>
                                            <p:fltVal val="0"/>
                                          </p:val>
                                        </p:tav>
                                        <p:tav tm="100000">
                                          <p:val>
                                            <p:strVal val="#ppt_w"/>
                                          </p:val>
                                        </p:tav>
                                      </p:tavLst>
                                    </p:anim>
                                    <p:anim calcmode="lin" valueType="num">
                                      <p:cBhvr>
                                        <p:cTn id="14" dur="500" fill="hold"/>
                                        <p:tgtEl>
                                          <p:spTgt spid="5126">
                                            <p:txEl>
                                              <p:pRg st="1" end="1"/>
                                            </p:txEl>
                                          </p:spTgt>
                                        </p:tgtEl>
                                        <p:attrNameLst>
                                          <p:attrName>ppt_h</p:attrName>
                                        </p:attrNameLst>
                                      </p:cBhvr>
                                      <p:tavLst>
                                        <p:tav tm="0">
                                          <p:val>
                                            <p:fltVal val="0"/>
                                          </p:val>
                                        </p:tav>
                                        <p:tav tm="100000">
                                          <p:val>
                                            <p:strVal val="#ppt_h"/>
                                          </p:val>
                                        </p:tav>
                                      </p:tavLst>
                                    </p:anim>
                                    <p:anim calcmode="lin" valueType="num">
                                      <p:cBhvr>
                                        <p:cTn id="15" dur="500" fill="hold"/>
                                        <p:tgtEl>
                                          <p:spTgt spid="5126">
                                            <p:txEl>
                                              <p:pRg st="1" end="1"/>
                                            </p:txEl>
                                          </p:spTgt>
                                        </p:tgtEl>
                                        <p:attrNameLst>
                                          <p:attrName>ppt_x</p:attrName>
                                        </p:attrNameLst>
                                      </p:cBhvr>
                                      <p:tavLst>
                                        <p:tav tm="0">
                                          <p:val>
                                            <p:fltVal val="0.5"/>
                                          </p:val>
                                        </p:tav>
                                        <p:tav tm="100000">
                                          <p:val>
                                            <p:strVal val="#ppt_x"/>
                                          </p:val>
                                        </p:tav>
                                      </p:tavLst>
                                    </p:anim>
                                    <p:anim calcmode="lin" valueType="num">
                                      <p:cBhvr>
                                        <p:cTn id="16" dur="500" fill="hold"/>
                                        <p:tgtEl>
                                          <p:spTgt spid="5126">
                                            <p:txEl>
                                              <p:pRg st="1" end="1"/>
                                            </p:txEl>
                                          </p:spTgt>
                                        </p:tgtEl>
                                        <p:attrNameLst>
                                          <p:attrName>ppt_y</p:attrName>
                                        </p:attrNameLst>
                                      </p:cBhvr>
                                      <p:tavLst>
                                        <p:tav tm="0">
                                          <p:val>
                                            <p:fltVal val="0.5"/>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3" presetClass="entr" presetSubtype="528" fill="hold" grpId="0" nodeType="clickEffect">
                                  <p:stCondLst>
                                    <p:cond delay="0"/>
                                  </p:stCondLst>
                                  <p:childTnLst>
                                    <p:set>
                                      <p:cBhvr>
                                        <p:cTn id="20" dur="1" fill="hold">
                                          <p:stCondLst>
                                            <p:cond delay="0"/>
                                          </p:stCondLst>
                                        </p:cTn>
                                        <p:tgtEl>
                                          <p:spTgt spid="5126">
                                            <p:txEl>
                                              <p:pRg st="2" end="2"/>
                                            </p:txEl>
                                          </p:spTgt>
                                        </p:tgtEl>
                                        <p:attrNameLst>
                                          <p:attrName>style.visibility</p:attrName>
                                        </p:attrNameLst>
                                      </p:cBhvr>
                                      <p:to>
                                        <p:strVal val="visible"/>
                                      </p:to>
                                    </p:set>
                                    <p:anim calcmode="lin" valueType="num">
                                      <p:cBhvr>
                                        <p:cTn id="21" dur="500" fill="hold"/>
                                        <p:tgtEl>
                                          <p:spTgt spid="5126">
                                            <p:txEl>
                                              <p:pRg st="2" end="2"/>
                                            </p:txEl>
                                          </p:spTgt>
                                        </p:tgtEl>
                                        <p:attrNameLst>
                                          <p:attrName>ppt_w</p:attrName>
                                        </p:attrNameLst>
                                      </p:cBhvr>
                                      <p:tavLst>
                                        <p:tav tm="0">
                                          <p:val>
                                            <p:fltVal val="0"/>
                                          </p:val>
                                        </p:tav>
                                        <p:tav tm="100000">
                                          <p:val>
                                            <p:strVal val="#ppt_w"/>
                                          </p:val>
                                        </p:tav>
                                      </p:tavLst>
                                    </p:anim>
                                    <p:anim calcmode="lin" valueType="num">
                                      <p:cBhvr>
                                        <p:cTn id="22" dur="500" fill="hold"/>
                                        <p:tgtEl>
                                          <p:spTgt spid="5126">
                                            <p:txEl>
                                              <p:pRg st="2" end="2"/>
                                            </p:txEl>
                                          </p:spTgt>
                                        </p:tgtEl>
                                        <p:attrNameLst>
                                          <p:attrName>ppt_h</p:attrName>
                                        </p:attrNameLst>
                                      </p:cBhvr>
                                      <p:tavLst>
                                        <p:tav tm="0">
                                          <p:val>
                                            <p:fltVal val="0"/>
                                          </p:val>
                                        </p:tav>
                                        <p:tav tm="100000">
                                          <p:val>
                                            <p:strVal val="#ppt_h"/>
                                          </p:val>
                                        </p:tav>
                                      </p:tavLst>
                                    </p:anim>
                                    <p:anim calcmode="lin" valueType="num">
                                      <p:cBhvr>
                                        <p:cTn id="23" dur="500" fill="hold"/>
                                        <p:tgtEl>
                                          <p:spTgt spid="5126">
                                            <p:txEl>
                                              <p:pRg st="2" end="2"/>
                                            </p:txEl>
                                          </p:spTgt>
                                        </p:tgtEl>
                                        <p:attrNameLst>
                                          <p:attrName>ppt_x</p:attrName>
                                        </p:attrNameLst>
                                      </p:cBhvr>
                                      <p:tavLst>
                                        <p:tav tm="0">
                                          <p:val>
                                            <p:fltVal val="0.5"/>
                                          </p:val>
                                        </p:tav>
                                        <p:tav tm="100000">
                                          <p:val>
                                            <p:strVal val="#ppt_x"/>
                                          </p:val>
                                        </p:tav>
                                      </p:tavLst>
                                    </p:anim>
                                    <p:anim calcmode="lin" valueType="num">
                                      <p:cBhvr>
                                        <p:cTn id="24" dur="500" fill="hold"/>
                                        <p:tgtEl>
                                          <p:spTgt spid="5126">
                                            <p:txEl>
                                              <p:pRg st="2" end="2"/>
                                            </p:txEl>
                                          </p:spTgt>
                                        </p:tgtEl>
                                        <p:attrNameLst>
                                          <p:attrName>ppt_y</p:attrName>
                                        </p:attrNameLst>
                                      </p:cBhvr>
                                      <p:tavLst>
                                        <p:tav tm="0">
                                          <p:val>
                                            <p:fltVal val="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6" grpId="0" build="p" autoUpdateAnimBg="0"/>
    </p:bld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 name="TextBox 5"/>
          <p:cNvSpPr txBox="1"/>
          <p:nvPr/>
        </p:nvSpPr>
        <p:spPr>
          <a:xfrm>
            <a:off x="1371600" y="1371600"/>
            <a:ext cx="6324600" cy="3873500"/>
          </a:xfrm>
          <a:prstGeom prst="diamond">
            <a:avLst/>
          </a:prstGeom>
          <a:solidFill>
            <a:srgbClr val="CCFFCC"/>
          </a:solidFill>
          <a:ln>
            <a:solidFill>
              <a:srgbClr val="CCFFCC"/>
            </a:solidFill>
          </a:ln>
          <a:effectLst>
            <a:outerShdw blurRad="50800" dist="38100" dir="8100000" algn="tr" rotWithShape="0">
              <a:prstClr val="black">
                <a:alpha val="40000"/>
              </a:prstClr>
            </a:outerShdw>
          </a:effectLst>
        </p:spPr>
        <p:txBody>
          <a:bodyPr>
            <a:spAutoFit/>
          </a:bodyPr>
          <a:lstStyle/>
          <a:p>
            <a:pPr>
              <a:defRPr/>
            </a:pPr>
            <a:endParaRPr lang="en-US" dirty="0"/>
          </a:p>
        </p:txBody>
      </p:sp>
      <p:graphicFrame>
        <p:nvGraphicFramePr>
          <p:cNvPr id="4" name="Diagram 3"/>
          <p:cNvGraphicFramePr/>
          <p:nvPr/>
        </p:nvGraphicFramePr>
        <p:xfrm>
          <a:off x="2895600" y="2057400"/>
          <a:ext cx="3276600" cy="2514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8435" name="TextBox 6"/>
          <p:cNvSpPr txBox="1">
            <a:spLocks noChangeArrowheads="1"/>
          </p:cNvSpPr>
          <p:nvPr/>
        </p:nvSpPr>
        <p:spPr bwMode="auto">
          <a:xfrm>
            <a:off x="3581400" y="1001713"/>
            <a:ext cx="2006600" cy="36988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800" b="1"/>
              <a:t>Decision Making</a:t>
            </a:r>
          </a:p>
        </p:txBody>
      </p:sp>
      <p:sp>
        <p:nvSpPr>
          <p:cNvPr id="18436" name="TextBox 9"/>
          <p:cNvSpPr txBox="1">
            <a:spLocks noChangeArrowheads="1"/>
          </p:cNvSpPr>
          <p:nvPr/>
        </p:nvSpPr>
        <p:spPr bwMode="auto">
          <a:xfrm>
            <a:off x="3505200" y="5268913"/>
            <a:ext cx="2305050" cy="36988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800" b="1"/>
              <a:t>Personal Attributes</a:t>
            </a:r>
          </a:p>
        </p:txBody>
      </p:sp>
      <p:sp>
        <p:nvSpPr>
          <p:cNvPr id="18437" name="TextBox 7"/>
          <p:cNvSpPr txBox="1">
            <a:spLocks noChangeArrowheads="1"/>
          </p:cNvSpPr>
          <p:nvPr/>
        </p:nvSpPr>
        <p:spPr bwMode="auto">
          <a:xfrm>
            <a:off x="76200" y="2935288"/>
            <a:ext cx="1312863" cy="64611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ctr" eaLnBrk="1" hangingPunct="1"/>
            <a:r>
              <a:rPr lang="en-US" sz="1800" b="1"/>
              <a:t>Change</a:t>
            </a:r>
          </a:p>
          <a:p>
            <a:pPr algn="ctr" eaLnBrk="1" hangingPunct="1"/>
            <a:r>
              <a:rPr lang="en-US" sz="1800" b="1"/>
              <a:t>Behaviour</a:t>
            </a:r>
          </a:p>
        </p:txBody>
      </p:sp>
      <p:sp>
        <p:nvSpPr>
          <p:cNvPr id="18438" name="TextBox 8"/>
          <p:cNvSpPr txBox="1">
            <a:spLocks noChangeArrowheads="1"/>
          </p:cNvSpPr>
          <p:nvPr/>
        </p:nvSpPr>
        <p:spPr bwMode="auto">
          <a:xfrm>
            <a:off x="7772400" y="3048000"/>
            <a:ext cx="1184275" cy="36988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800" b="1"/>
              <a:t>Empathy</a:t>
            </a:r>
          </a:p>
        </p:txBody>
      </p:sp>
      <p:sp>
        <p:nvSpPr>
          <p:cNvPr id="18439" name="TextBox 10"/>
          <p:cNvSpPr txBox="1">
            <a:spLocks noChangeArrowheads="1"/>
          </p:cNvSpPr>
          <p:nvPr/>
        </p:nvSpPr>
        <p:spPr bwMode="auto">
          <a:xfrm>
            <a:off x="228600" y="228600"/>
            <a:ext cx="3109913" cy="8302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b="1" dirty="0">
                <a:solidFill>
                  <a:srgbClr val="000090"/>
                </a:solidFill>
              </a:rPr>
              <a:t>ARU Referee Profile</a:t>
            </a:r>
          </a:p>
          <a:p>
            <a:pPr eaLnBrk="1" hangingPunct="1"/>
            <a:endParaRPr lang="en-US" b="1" dirty="0">
              <a:solidFill>
                <a:srgbClr val="000090"/>
              </a:solidFill>
            </a:endParaRPr>
          </a:p>
        </p:txBody>
      </p:sp>
      <p:pic>
        <p:nvPicPr>
          <p:cNvPr id="18440" name="Picture 11" descr="2001 ARU LOGO - colour.jpg"/>
          <p:cNvPicPr>
            <a:picLocks noChangeAspect="1"/>
          </p:cNvPicPr>
          <p:nvPr/>
        </p:nvPicPr>
        <p:blipFill>
          <a:blip r:embed="rId7">
            <a:extLst>
              <a:ext uri="{28A0092B-C50C-407E-A947-70E740481C1C}">
                <a14:useLocalDpi xmlns:a14="http://schemas.microsoft.com/office/drawing/2010/main" val="0"/>
              </a:ext>
            </a:extLst>
          </a:blip>
          <a:srcRect/>
          <a:stretch>
            <a:fillRect/>
          </a:stretch>
        </p:blipFill>
        <p:spPr bwMode="auto">
          <a:xfrm>
            <a:off x="6705600" y="304800"/>
            <a:ext cx="2098675" cy="5334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37619489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r>
              <a:rPr lang="en-AU" altLang="en-US" dirty="0" smtClean="0">
                <a:ea typeface="ＭＳ Ｐゴシック" panose="020B0600070205080204" pitchFamily="34" charset="-128"/>
              </a:rPr>
              <a:t>Is there a time to manage in a game?</a:t>
            </a:r>
          </a:p>
        </p:txBody>
      </p:sp>
      <p:sp>
        <p:nvSpPr>
          <p:cNvPr id="5126" name="Rectangle 6"/>
          <p:cNvSpPr>
            <a:spLocks noGrp="1" noChangeArrowheads="1"/>
          </p:cNvSpPr>
          <p:nvPr>
            <p:ph idx="1"/>
          </p:nvPr>
        </p:nvSpPr>
        <p:spPr/>
        <p:txBody>
          <a:bodyPr/>
          <a:lstStyle/>
          <a:p>
            <a:r>
              <a:rPr lang="en-US" altLang="en-US" dirty="0" smtClean="0">
                <a:ea typeface="ＭＳ Ｐゴシック" panose="020B0600070205080204" pitchFamily="34" charset="-128"/>
              </a:rPr>
              <a:t>Yes there is!</a:t>
            </a:r>
          </a:p>
          <a:p>
            <a:r>
              <a:rPr lang="en-US" altLang="en-US" dirty="0">
                <a:ea typeface="ＭＳ Ｐゴシック" panose="020B0600070205080204" pitchFamily="34" charset="-128"/>
              </a:rPr>
              <a:t>The key to effective management is </a:t>
            </a:r>
            <a:r>
              <a:rPr lang="en-US" altLang="en-US" dirty="0" smtClean="0">
                <a:ea typeface="ＭＳ Ｐゴシック" panose="020B0600070205080204" pitchFamily="34" charset="-128"/>
              </a:rPr>
              <a:t>twofold:</a:t>
            </a:r>
          </a:p>
          <a:p>
            <a:r>
              <a:rPr lang="en-US" altLang="en-US" dirty="0" smtClean="0">
                <a:ea typeface="ＭＳ Ｐゴシック" panose="020B0600070205080204" pitchFamily="34" charset="-128"/>
              </a:rPr>
              <a:t>You have set up the game so that players are complying ; and</a:t>
            </a:r>
          </a:p>
          <a:p>
            <a:r>
              <a:rPr lang="en-US" altLang="en-US" dirty="0" smtClean="0">
                <a:ea typeface="ＭＳ Ｐゴシック" panose="020B0600070205080204" pitchFamily="34" charset="-128"/>
              </a:rPr>
              <a:t>You have time and space to do it so it does not have an adverse effect on the game</a:t>
            </a:r>
          </a:p>
          <a:p>
            <a:r>
              <a:rPr lang="en-US" altLang="en-US" dirty="0" smtClean="0">
                <a:ea typeface="ＭＳ Ｐゴシック" panose="020B0600070205080204" pitchFamily="34" charset="-128"/>
              </a:rPr>
              <a:t>The message here is “don’t manage early in the match because it never changes </a:t>
            </a:r>
            <a:r>
              <a:rPr lang="en-US" altLang="en-US" dirty="0" err="1" smtClean="0">
                <a:ea typeface="ＭＳ Ｐゴシック" panose="020B0600070205080204" pitchFamily="34" charset="-128"/>
              </a:rPr>
              <a:t>behaviour</a:t>
            </a:r>
            <a:r>
              <a:rPr lang="en-US" altLang="en-US" dirty="0" smtClean="0">
                <a:ea typeface="ＭＳ Ｐゴシック" panose="020B0600070205080204" pitchFamily="34" charset="-128"/>
              </a:rPr>
              <a:t>”</a:t>
            </a:r>
          </a:p>
          <a:p>
            <a:endParaRPr lang="en-US" altLang="en-US" dirty="0" smtClean="0">
              <a:ea typeface="ＭＳ Ｐゴシック" panose="020B0600070205080204" pitchFamily="34" charset="-128"/>
            </a:endParaRPr>
          </a:p>
          <a:p>
            <a:endParaRPr lang="en-US" altLang="en-US" dirty="0" smtClean="0">
              <a:ea typeface="ＭＳ Ｐゴシック" panose="020B0600070205080204" pitchFamily="34" charset="-128"/>
            </a:endParaRPr>
          </a:p>
        </p:txBody>
      </p:sp>
    </p:spTree>
    <p:extLst>
      <p:ext uri="{BB962C8B-B14F-4D97-AF65-F5344CB8AC3E}">
        <p14:creationId xmlns:p14="http://schemas.microsoft.com/office/powerpoint/2010/main" val="13385475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12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12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12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12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12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6" grpId="0" build="p"/>
    </p:bld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r>
              <a:rPr lang="en-AU" altLang="en-US" dirty="0" smtClean="0">
                <a:ea typeface="ＭＳ Ｐゴシック" panose="020B0600070205080204" pitchFamily="34" charset="-128"/>
              </a:rPr>
              <a:t>So what do you have to do to facilitate a game that is good to play in and to watch?</a:t>
            </a:r>
          </a:p>
        </p:txBody>
      </p:sp>
      <p:sp>
        <p:nvSpPr>
          <p:cNvPr id="5126" name="Rectangle 6"/>
          <p:cNvSpPr>
            <a:spLocks noGrp="1" noChangeArrowheads="1"/>
          </p:cNvSpPr>
          <p:nvPr>
            <p:ph idx="1"/>
          </p:nvPr>
        </p:nvSpPr>
        <p:spPr/>
        <p:txBody>
          <a:bodyPr/>
          <a:lstStyle/>
          <a:p>
            <a:r>
              <a:rPr lang="en-US" altLang="en-US" dirty="0" smtClean="0">
                <a:ea typeface="ＭＳ Ｐゴシック" panose="020B0600070205080204" pitchFamily="34" charset="-128"/>
              </a:rPr>
              <a:t>Setup the game early, and</a:t>
            </a:r>
          </a:p>
          <a:p>
            <a:r>
              <a:rPr lang="en-US" altLang="en-US" dirty="0" smtClean="0">
                <a:ea typeface="ＭＳ Ｐゴシック" panose="020B0600070205080204" pitchFamily="34" charset="-128"/>
              </a:rPr>
              <a:t>Referee to the ARU Referee Profile</a:t>
            </a:r>
          </a:p>
          <a:p>
            <a:r>
              <a:rPr lang="en-US" altLang="en-US" dirty="0" smtClean="0">
                <a:ea typeface="ＭＳ Ｐゴシック" panose="020B0600070205080204" pitchFamily="34" charset="-128"/>
              </a:rPr>
              <a:t>We will deal with the profile first so that we can draw from it what we need to do to set up the game.</a:t>
            </a:r>
          </a:p>
        </p:txBody>
      </p:sp>
    </p:spTree>
    <p:extLst>
      <p:ext uri="{BB962C8B-B14F-4D97-AF65-F5344CB8AC3E}">
        <p14:creationId xmlns:p14="http://schemas.microsoft.com/office/powerpoint/2010/main" val="20767814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528" fill="hold" grpId="0" nodeType="clickEffect">
                                  <p:stCondLst>
                                    <p:cond delay="0"/>
                                  </p:stCondLst>
                                  <p:childTnLst>
                                    <p:set>
                                      <p:cBhvr>
                                        <p:cTn id="6" dur="1" fill="hold">
                                          <p:stCondLst>
                                            <p:cond delay="0"/>
                                          </p:stCondLst>
                                        </p:cTn>
                                        <p:tgtEl>
                                          <p:spTgt spid="5126">
                                            <p:txEl>
                                              <p:pRg st="0" end="0"/>
                                            </p:txEl>
                                          </p:spTgt>
                                        </p:tgtEl>
                                        <p:attrNameLst>
                                          <p:attrName>style.visibility</p:attrName>
                                        </p:attrNameLst>
                                      </p:cBhvr>
                                      <p:to>
                                        <p:strVal val="visible"/>
                                      </p:to>
                                    </p:set>
                                    <p:anim calcmode="lin" valueType="num">
                                      <p:cBhvr>
                                        <p:cTn id="7" dur="500" fill="hold"/>
                                        <p:tgtEl>
                                          <p:spTgt spid="5126">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5126">
                                            <p:txEl>
                                              <p:pRg st="0" end="0"/>
                                            </p:txEl>
                                          </p:spTgt>
                                        </p:tgtEl>
                                        <p:attrNameLst>
                                          <p:attrName>ppt_h</p:attrName>
                                        </p:attrNameLst>
                                      </p:cBhvr>
                                      <p:tavLst>
                                        <p:tav tm="0">
                                          <p:val>
                                            <p:fltVal val="0"/>
                                          </p:val>
                                        </p:tav>
                                        <p:tav tm="100000">
                                          <p:val>
                                            <p:strVal val="#ppt_h"/>
                                          </p:val>
                                        </p:tav>
                                      </p:tavLst>
                                    </p:anim>
                                    <p:anim calcmode="lin" valueType="num">
                                      <p:cBhvr>
                                        <p:cTn id="9" dur="500" fill="hold"/>
                                        <p:tgtEl>
                                          <p:spTgt spid="5126">
                                            <p:txEl>
                                              <p:pRg st="0" end="0"/>
                                            </p:txEl>
                                          </p:spTgt>
                                        </p:tgtEl>
                                        <p:attrNameLst>
                                          <p:attrName>ppt_x</p:attrName>
                                        </p:attrNameLst>
                                      </p:cBhvr>
                                      <p:tavLst>
                                        <p:tav tm="0">
                                          <p:val>
                                            <p:fltVal val="0.5"/>
                                          </p:val>
                                        </p:tav>
                                        <p:tav tm="100000">
                                          <p:val>
                                            <p:strVal val="#ppt_x"/>
                                          </p:val>
                                        </p:tav>
                                      </p:tavLst>
                                    </p:anim>
                                    <p:anim calcmode="lin" valueType="num">
                                      <p:cBhvr>
                                        <p:cTn id="10" dur="500" fill="hold"/>
                                        <p:tgtEl>
                                          <p:spTgt spid="5126">
                                            <p:txEl>
                                              <p:pRg st="0" end="0"/>
                                            </p:txEl>
                                          </p:spTgt>
                                        </p:tgtEl>
                                        <p:attrNameLst>
                                          <p:attrName>ppt_y</p:attrName>
                                        </p:attrNameLst>
                                      </p:cBhvr>
                                      <p:tavLst>
                                        <p:tav tm="0">
                                          <p:val>
                                            <p:fltVal val="0.5"/>
                                          </p:val>
                                        </p:tav>
                                        <p:tav tm="100000">
                                          <p:val>
                                            <p:strVal val="#ppt_y"/>
                                          </p:val>
                                        </p:tav>
                                      </p:tavLst>
                                    </p:anim>
                                  </p:childTnLst>
                                </p:cTn>
                              </p:par>
                            </p:childTnLst>
                          </p:cTn>
                        </p:par>
                      </p:childTnLst>
                    </p:cTn>
                  </p:par>
                  <p:par>
                    <p:cTn id="11" fill="hold">
                      <p:stCondLst>
                        <p:cond delay="indefinite"/>
                      </p:stCondLst>
                      <p:childTnLst>
                        <p:par>
                          <p:cTn id="12" fill="hold">
                            <p:stCondLst>
                              <p:cond delay="0"/>
                            </p:stCondLst>
                            <p:childTnLst>
                              <p:par>
                                <p:cTn id="13" presetID="23" presetClass="entr" presetSubtype="528" fill="hold" grpId="0" nodeType="clickEffect">
                                  <p:stCondLst>
                                    <p:cond delay="0"/>
                                  </p:stCondLst>
                                  <p:childTnLst>
                                    <p:set>
                                      <p:cBhvr>
                                        <p:cTn id="14" dur="1" fill="hold">
                                          <p:stCondLst>
                                            <p:cond delay="0"/>
                                          </p:stCondLst>
                                        </p:cTn>
                                        <p:tgtEl>
                                          <p:spTgt spid="5126">
                                            <p:txEl>
                                              <p:pRg st="1" end="1"/>
                                            </p:txEl>
                                          </p:spTgt>
                                        </p:tgtEl>
                                        <p:attrNameLst>
                                          <p:attrName>style.visibility</p:attrName>
                                        </p:attrNameLst>
                                      </p:cBhvr>
                                      <p:to>
                                        <p:strVal val="visible"/>
                                      </p:to>
                                    </p:set>
                                    <p:anim calcmode="lin" valueType="num">
                                      <p:cBhvr>
                                        <p:cTn id="15" dur="500" fill="hold"/>
                                        <p:tgtEl>
                                          <p:spTgt spid="5126">
                                            <p:txEl>
                                              <p:pRg st="1" end="1"/>
                                            </p:txEl>
                                          </p:spTgt>
                                        </p:tgtEl>
                                        <p:attrNameLst>
                                          <p:attrName>ppt_w</p:attrName>
                                        </p:attrNameLst>
                                      </p:cBhvr>
                                      <p:tavLst>
                                        <p:tav tm="0">
                                          <p:val>
                                            <p:fltVal val="0"/>
                                          </p:val>
                                        </p:tav>
                                        <p:tav tm="100000">
                                          <p:val>
                                            <p:strVal val="#ppt_w"/>
                                          </p:val>
                                        </p:tav>
                                      </p:tavLst>
                                    </p:anim>
                                    <p:anim calcmode="lin" valueType="num">
                                      <p:cBhvr>
                                        <p:cTn id="16" dur="500" fill="hold"/>
                                        <p:tgtEl>
                                          <p:spTgt spid="5126">
                                            <p:txEl>
                                              <p:pRg st="1" end="1"/>
                                            </p:txEl>
                                          </p:spTgt>
                                        </p:tgtEl>
                                        <p:attrNameLst>
                                          <p:attrName>ppt_h</p:attrName>
                                        </p:attrNameLst>
                                      </p:cBhvr>
                                      <p:tavLst>
                                        <p:tav tm="0">
                                          <p:val>
                                            <p:fltVal val="0"/>
                                          </p:val>
                                        </p:tav>
                                        <p:tav tm="100000">
                                          <p:val>
                                            <p:strVal val="#ppt_h"/>
                                          </p:val>
                                        </p:tav>
                                      </p:tavLst>
                                    </p:anim>
                                    <p:anim calcmode="lin" valueType="num">
                                      <p:cBhvr>
                                        <p:cTn id="17" dur="500" fill="hold"/>
                                        <p:tgtEl>
                                          <p:spTgt spid="5126">
                                            <p:txEl>
                                              <p:pRg st="1" end="1"/>
                                            </p:txEl>
                                          </p:spTgt>
                                        </p:tgtEl>
                                        <p:attrNameLst>
                                          <p:attrName>ppt_x</p:attrName>
                                        </p:attrNameLst>
                                      </p:cBhvr>
                                      <p:tavLst>
                                        <p:tav tm="0">
                                          <p:val>
                                            <p:fltVal val="0.5"/>
                                          </p:val>
                                        </p:tav>
                                        <p:tav tm="100000">
                                          <p:val>
                                            <p:strVal val="#ppt_x"/>
                                          </p:val>
                                        </p:tav>
                                      </p:tavLst>
                                    </p:anim>
                                    <p:anim calcmode="lin" valueType="num">
                                      <p:cBhvr>
                                        <p:cTn id="18" dur="500" fill="hold"/>
                                        <p:tgtEl>
                                          <p:spTgt spid="5126">
                                            <p:txEl>
                                              <p:pRg st="1" end="1"/>
                                            </p:txEl>
                                          </p:spTgt>
                                        </p:tgtEl>
                                        <p:attrNameLst>
                                          <p:attrName>ppt_y</p:attrName>
                                        </p:attrNameLst>
                                      </p:cBhvr>
                                      <p:tavLst>
                                        <p:tav tm="0">
                                          <p:val>
                                            <p:fltVal val="0.5"/>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3" presetClass="entr" presetSubtype="528" fill="hold" grpId="0" nodeType="clickEffect">
                                  <p:stCondLst>
                                    <p:cond delay="0"/>
                                  </p:stCondLst>
                                  <p:childTnLst>
                                    <p:set>
                                      <p:cBhvr>
                                        <p:cTn id="22" dur="1" fill="hold">
                                          <p:stCondLst>
                                            <p:cond delay="0"/>
                                          </p:stCondLst>
                                        </p:cTn>
                                        <p:tgtEl>
                                          <p:spTgt spid="5126">
                                            <p:txEl>
                                              <p:pRg st="2" end="2"/>
                                            </p:txEl>
                                          </p:spTgt>
                                        </p:tgtEl>
                                        <p:attrNameLst>
                                          <p:attrName>style.visibility</p:attrName>
                                        </p:attrNameLst>
                                      </p:cBhvr>
                                      <p:to>
                                        <p:strVal val="visible"/>
                                      </p:to>
                                    </p:set>
                                    <p:anim calcmode="lin" valueType="num">
                                      <p:cBhvr>
                                        <p:cTn id="23" dur="500" fill="hold"/>
                                        <p:tgtEl>
                                          <p:spTgt spid="5126">
                                            <p:txEl>
                                              <p:pRg st="2" end="2"/>
                                            </p:txEl>
                                          </p:spTgt>
                                        </p:tgtEl>
                                        <p:attrNameLst>
                                          <p:attrName>ppt_w</p:attrName>
                                        </p:attrNameLst>
                                      </p:cBhvr>
                                      <p:tavLst>
                                        <p:tav tm="0">
                                          <p:val>
                                            <p:fltVal val="0"/>
                                          </p:val>
                                        </p:tav>
                                        <p:tav tm="100000">
                                          <p:val>
                                            <p:strVal val="#ppt_w"/>
                                          </p:val>
                                        </p:tav>
                                      </p:tavLst>
                                    </p:anim>
                                    <p:anim calcmode="lin" valueType="num">
                                      <p:cBhvr>
                                        <p:cTn id="24" dur="500" fill="hold"/>
                                        <p:tgtEl>
                                          <p:spTgt spid="5126">
                                            <p:txEl>
                                              <p:pRg st="2" end="2"/>
                                            </p:txEl>
                                          </p:spTgt>
                                        </p:tgtEl>
                                        <p:attrNameLst>
                                          <p:attrName>ppt_h</p:attrName>
                                        </p:attrNameLst>
                                      </p:cBhvr>
                                      <p:tavLst>
                                        <p:tav tm="0">
                                          <p:val>
                                            <p:fltVal val="0"/>
                                          </p:val>
                                        </p:tav>
                                        <p:tav tm="100000">
                                          <p:val>
                                            <p:strVal val="#ppt_h"/>
                                          </p:val>
                                        </p:tav>
                                      </p:tavLst>
                                    </p:anim>
                                    <p:anim calcmode="lin" valueType="num">
                                      <p:cBhvr>
                                        <p:cTn id="25" dur="500" fill="hold"/>
                                        <p:tgtEl>
                                          <p:spTgt spid="5126">
                                            <p:txEl>
                                              <p:pRg st="2" end="2"/>
                                            </p:txEl>
                                          </p:spTgt>
                                        </p:tgtEl>
                                        <p:attrNameLst>
                                          <p:attrName>ppt_x</p:attrName>
                                        </p:attrNameLst>
                                      </p:cBhvr>
                                      <p:tavLst>
                                        <p:tav tm="0">
                                          <p:val>
                                            <p:fltVal val="0.5"/>
                                          </p:val>
                                        </p:tav>
                                        <p:tav tm="100000">
                                          <p:val>
                                            <p:strVal val="#ppt_x"/>
                                          </p:val>
                                        </p:tav>
                                      </p:tavLst>
                                    </p:anim>
                                    <p:anim calcmode="lin" valueType="num">
                                      <p:cBhvr>
                                        <p:cTn id="26" dur="500" fill="hold"/>
                                        <p:tgtEl>
                                          <p:spTgt spid="5126">
                                            <p:txEl>
                                              <p:pRg st="2" end="2"/>
                                            </p:txEl>
                                          </p:spTgt>
                                        </p:tgtEl>
                                        <p:attrNameLst>
                                          <p:attrName>ppt_y</p:attrName>
                                        </p:attrNameLst>
                                      </p:cBhvr>
                                      <p:tavLst>
                                        <p:tav tm="0">
                                          <p:val>
                                            <p:fltVal val="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6" grpId="0" build="p" bldLvl="2" autoUpdateAnimBg="0"/>
    </p:bld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r>
              <a:rPr lang="en-AU" altLang="en-US" smtClean="0">
                <a:ea typeface="ＭＳ Ｐゴシック" panose="020B0600070205080204" pitchFamily="34" charset="-128"/>
              </a:rPr>
              <a:t>Decision Making</a:t>
            </a:r>
          </a:p>
        </p:txBody>
      </p:sp>
      <p:sp>
        <p:nvSpPr>
          <p:cNvPr id="5126" name="Rectangle 6"/>
          <p:cNvSpPr>
            <a:spLocks noGrp="1" noChangeArrowheads="1"/>
          </p:cNvSpPr>
          <p:nvPr>
            <p:ph idx="1"/>
          </p:nvPr>
        </p:nvSpPr>
        <p:spPr/>
        <p:txBody>
          <a:bodyPr/>
          <a:lstStyle/>
          <a:p>
            <a:r>
              <a:rPr lang="en-US" altLang="en-US" dirty="0" smtClean="0">
                <a:ea typeface="ＭＳ Ｐゴシック" panose="020B0600070205080204" pitchFamily="34" charset="-128"/>
              </a:rPr>
              <a:t>Contest at the tackle – getting it right</a:t>
            </a:r>
          </a:p>
          <a:p>
            <a:r>
              <a:rPr lang="en-US" altLang="en-US" dirty="0" smtClean="0">
                <a:ea typeface="ＭＳ Ｐゴシック" panose="020B0600070205080204" pitchFamily="34" charset="-128"/>
              </a:rPr>
              <a:t>What are the indicators of non compliance?</a:t>
            </a:r>
          </a:p>
          <a:p>
            <a:r>
              <a:rPr lang="en-US" altLang="en-US" b="1" dirty="0" smtClean="0">
                <a:solidFill>
                  <a:srgbClr val="92D050"/>
                </a:solidFill>
                <a:ea typeface="ＭＳ Ｐゴシック" panose="020B0600070205080204" pitchFamily="34" charset="-128"/>
              </a:rPr>
              <a:t>One team is dominating a breakdown but can’t win the ball. This should be a red light in your dashboard. Why is it so?</a:t>
            </a:r>
            <a:endParaRPr lang="en-US" altLang="en-US" b="1" dirty="0">
              <a:solidFill>
                <a:srgbClr val="92D050"/>
              </a:solidFill>
              <a:ea typeface="ＭＳ Ｐゴシック" panose="020B0600070205080204" pitchFamily="34" charset="-128"/>
            </a:endParaRPr>
          </a:p>
          <a:p>
            <a:endParaRPr lang="en-US" altLang="en-US" dirty="0" smtClean="0">
              <a:solidFill>
                <a:srgbClr val="92D050"/>
              </a:solidFill>
              <a:ea typeface="ＭＳ Ｐゴシック" panose="020B0600070205080204" pitchFamily="34" charset="-128"/>
            </a:endParaRPr>
          </a:p>
          <a:p>
            <a:endParaRPr lang="en-US" altLang="en-US" dirty="0" smtClean="0">
              <a:ea typeface="ＭＳ Ｐゴシック" panose="020B0600070205080204" pitchFamily="34" charset="-128"/>
            </a:endParaRPr>
          </a:p>
        </p:txBody>
      </p:sp>
    </p:spTree>
    <p:extLst>
      <p:ext uri="{BB962C8B-B14F-4D97-AF65-F5344CB8AC3E}">
        <p14:creationId xmlns:p14="http://schemas.microsoft.com/office/powerpoint/2010/main" val="14139137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528" fill="hold" grpId="0" nodeType="clickEffect">
                                  <p:stCondLst>
                                    <p:cond delay="0"/>
                                  </p:stCondLst>
                                  <p:childTnLst>
                                    <p:set>
                                      <p:cBhvr>
                                        <p:cTn id="6" dur="1" fill="hold">
                                          <p:stCondLst>
                                            <p:cond delay="0"/>
                                          </p:stCondLst>
                                        </p:cTn>
                                        <p:tgtEl>
                                          <p:spTgt spid="5126">
                                            <p:txEl>
                                              <p:pRg st="0" end="0"/>
                                            </p:txEl>
                                          </p:spTgt>
                                        </p:tgtEl>
                                        <p:attrNameLst>
                                          <p:attrName>style.visibility</p:attrName>
                                        </p:attrNameLst>
                                      </p:cBhvr>
                                      <p:to>
                                        <p:strVal val="visible"/>
                                      </p:to>
                                    </p:set>
                                    <p:anim calcmode="lin" valueType="num">
                                      <p:cBhvr>
                                        <p:cTn id="7" dur="500" fill="hold"/>
                                        <p:tgtEl>
                                          <p:spTgt spid="5126">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5126">
                                            <p:txEl>
                                              <p:pRg st="0" end="0"/>
                                            </p:txEl>
                                          </p:spTgt>
                                        </p:tgtEl>
                                        <p:attrNameLst>
                                          <p:attrName>ppt_h</p:attrName>
                                        </p:attrNameLst>
                                      </p:cBhvr>
                                      <p:tavLst>
                                        <p:tav tm="0">
                                          <p:val>
                                            <p:fltVal val="0"/>
                                          </p:val>
                                        </p:tav>
                                        <p:tav tm="100000">
                                          <p:val>
                                            <p:strVal val="#ppt_h"/>
                                          </p:val>
                                        </p:tav>
                                      </p:tavLst>
                                    </p:anim>
                                    <p:anim calcmode="lin" valueType="num">
                                      <p:cBhvr>
                                        <p:cTn id="9" dur="500" fill="hold"/>
                                        <p:tgtEl>
                                          <p:spTgt spid="5126">
                                            <p:txEl>
                                              <p:pRg st="0" end="0"/>
                                            </p:txEl>
                                          </p:spTgt>
                                        </p:tgtEl>
                                        <p:attrNameLst>
                                          <p:attrName>ppt_x</p:attrName>
                                        </p:attrNameLst>
                                      </p:cBhvr>
                                      <p:tavLst>
                                        <p:tav tm="0">
                                          <p:val>
                                            <p:fltVal val="0.5"/>
                                          </p:val>
                                        </p:tav>
                                        <p:tav tm="100000">
                                          <p:val>
                                            <p:strVal val="#ppt_x"/>
                                          </p:val>
                                        </p:tav>
                                      </p:tavLst>
                                    </p:anim>
                                    <p:anim calcmode="lin" valueType="num">
                                      <p:cBhvr>
                                        <p:cTn id="10" dur="500" fill="hold"/>
                                        <p:tgtEl>
                                          <p:spTgt spid="5126">
                                            <p:txEl>
                                              <p:pRg st="0" end="0"/>
                                            </p:txEl>
                                          </p:spTgt>
                                        </p:tgtEl>
                                        <p:attrNameLst>
                                          <p:attrName>ppt_y</p:attrName>
                                        </p:attrNameLst>
                                      </p:cBhvr>
                                      <p:tavLst>
                                        <p:tav tm="0">
                                          <p:val>
                                            <p:fltVal val="0.5"/>
                                          </p:val>
                                        </p:tav>
                                        <p:tav tm="100000">
                                          <p:val>
                                            <p:strVal val="#ppt_y"/>
                                          </p:val>
                                        </p:tav>
                                      </p:tavLst>
                                    </p:anim>
                                  </p:childTnLst>
                                </p:cTn>
                              </p:par>
                            </p:childTnLst>
                          </p:cTn>
                        </p:par>
                      </p:childTnLst>
                    </p:cTn>
                  </p:par>
                  <p:par>
                    <p:cTn id="11" fill="hold">
                      <p:stCondLst>
                        <p:cond delay="indefinite"/>
                      </p:stCondLst>
                      <p:childTnLst>
                        <p:par>
                          <p:cTn id="12" fill="hold">
                            <p:stCondLst>
                              <p:cond delay="0"/>
                            </p:stCondLst>
                            <p:childTnLst>
                              <p:par>
                                <p:cTn id="13" presetID="23" presetClass="entr" presetSubtype="528" fill="hold" grpId="0" nodeType="clickEffect">
                                  <p:stCondLst>
                                    <p:cond delay="0"/>
                                  </p:stCondLst>
                                  <p:childTnLst>
                                    <p:set>
                                      <p:cBhvr>
                                        <p:cTn id="14" dur="1" fill="hold">
                                          <p:stCondLst>
                                            <p:cond delay="0"/>
                                          </p:stCondLst>
                                        </p:cTn>
                                        <p:tgtEl>
                                          <p:spTgt spid="5126">
                                            <p:txEl>
                                              <p:pRg st="1" end="1"/>
                                            </p:txEl>
                                          </p:spTgt>
                                        </p:tgtEl>
                                        <p:attrNameLst>
                                          <p:attrName>style.visibility</p:attrName>
                                        </p:attrNameLst>
                                      </p:cBhvr>
                                      <p:to>
                                        <p:strVal val="visible"/>
                                      </p:to>
                                    </p:set>
                                    <p:anim calcmode="lin" valueType="num">
                                      <p:cBhvr>
                                        <p:cTn id="15" dur="500" fill="hold"/>
                                        <p:tgtEl>
                                          <p:spTgt spid="5126">
                                            <p:txEl>
                                              <p:pRg st="1" end="1"/>
                                            </p:txEl>
                                          </p:spTgt>
                                        </p:tgtEl>
                                        <p:attrNameLst>
                                          <p:attrName>ppt_w</p:attrName>
                                        </p:attrNameLst>
                                      </p:cBhvr>
                                      <p:tavLst>
                                        <p:tav tm="0">
                                          <p:val>
                                            <p:fltVal val="0"/>
                                          </p:val>
                                        </p:tav>
                                        <p:tav tm="100000">
                                          <p:val>
                                            <p:strVal val="#ppt_w"/>
                                          </p:val>
                                        </p:tav>
                                      </p:tavLst>
                                    </p:anim>
                                    <p:anim calcmode="lin" valueType="num">
                                      <p:cBhvr>
                                        <p:cTn id="16" dur="500" fill="hold"/>
                                        <p:tgtEl>
                                          <p:spTgt spid="5126">
                                            <p:txEl>
                                              <p:pRg st="1" end="1"/>
                                            </p:txEl>
                                          </p:spTgt>
                                        </p:tgtEl>
                                        <p:attrNameLst>
                                          <p:attrName>ppt_h</p:attrName>
                                        </p:attrNameLst>
                                      </p:cBhvr>
                                      <p:tavLst>
                                        <p:tav tm="0">
                                          <p:val>
                                            <p:fltVal val="0"/>
                                          </p:val>
                                        </p:tav>
                                        <p:tav tm="100000">
                                          <p:val>
                                            <p:strVal val="#ppt_h"/>
                                          </p:val>
                                        </p:tav>
                                      </p:tavLst>
                                    </p:anim>
                                    <p:anim calcmode="lin" valueType="num">
                                      <p:cBhvr>
                                        <p:cTn id="17" dur="500" fill="hold"/>
                                        <p:tgtEl>
                                          <p:spTgt spid="5126">
                                            <p:txEl>
                                              <p:pRg st="1" end="1"/>
                                            </p:txEl>
                                          </p:spTgt>
                                        </p:tgtEl>
                                        <p:attrNameLst>
                                          <p:attrName>ppt_x</p:attrName>
                                        </p:attrNameLst>
                                      </p:cBhvr>
                                      <p:tavLst>
                                        <p:tav tm="0">
                                          <p:val>
                                            <p:fltVal val="0.5"/>
                                          </p:val>
                                        </p:tav>
                                        <p:tav tm="100000">
                                          <p:val>
                                            <p:strVal val="#ppt_x"/>
                                          </p:val>
                                        </p:tav>
                                      </p:tavLst>
                                    </p:anim>
                                    <p:anim calcmode="lin" valueType="num">
                                      <p:cBhvr>
                                        <p:cTn id="18" dur="500" fill="hold"/>
                                        <p:tgtEl>
                                          <p:spTgt spid="5126">
                                            <p:txEl>
                                              <p:pRg st="1" end="1"/>
                                            </p:txEl>
                                          </p:spTgt>
                                        </p:tgtEl>
                                        <p:attrNameLst>
                                          <p:attrName>ppt_y</p:attrName>
                                        </p:attrNameLst>
                                      </p:cBhvr>
                                      <p:tavLst>
                                        <p:tav tm="0">
                                          <p:val>
                                            <p:fltVal val="0.5"/>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3" presetClass="entr" presetSubtype="528" fill="hold" grpId="0" nodeType="clickEffect">
                                  <p:stCondLst>
                                    <p:cond delay="0"/>
                                  </p:stCondLst>
                                  <p:childTnLst>
                                    <p:set>
                                      <p:cBhvr>
                                        <p:cTn id="22" dur="1" fill="hold">
                                          <p:stCondLst>
                                            <p:cond delay="0"/>
                                          </p:stCondLst>
                                        </p:cTn>
                                        <p:tgtEl>
                                          <p:spTgt spid="5126">
                                            <p:txEl>
                                              <p:pRg st="2" end="2"/>
                                            </p:txEl>
                                          </p:spTgt>
                                        </p:tgtEl>
                                        <p:attrNameLst>
                                          <p:attrName>style.visibility</p:attrName>
                                        </p:attrNameLst>
                                      </p:cBhvr>
                                      <p:to>
                                        <p:strVal val="visible"/>
                                      </p:to>
                                    </p:set>
                                    <p:anim calcmode="lin" valueType="num">
                                      <p:cBhvr>
                                        <p:cTn id="23" dur="500" fill="hold"/>
                                        <p:tgtEl>
                                          <p:spTgt spid="5126">
                                            <p:txEl>
                                              <p:pRg st="2" end="2"/>
                                            </p:txEl>
                                          </p:spTgt>
                                        </p:tgtEl>
                                        <p:attrNameLst>
                                          <p:attrName>ppt_w</p:attrName>
                                        </p:attrNameLst>
                                      </p:cBhvr>
                                      <p:tavLst>
                                        <p:tav tm="0">
                                          <p:val>
                                            <p:fltVal val="0"/>
                                          </p:val>
                                        </p:tav>
                                        <p:tav tm="100000">
                                          <p:val>
                                            <p:strVal val="#ppt_w"/>
                                          </p:val>
                                        </p:tav>
                                      </p:tavLst>
                                    </p:anim>
                                    <p:anim calcmode="lin" valueType="num">
                                      <p:cBhvr>
                                        <p:cTn id="24" dur="500" fill="hold"/>
                                        <p:tgtEl>
                                          <p:spTgt spid="5126">
                                            <p:txEl>
                                              <p:pRg st="2" end="2"/>
                                            </p:txEl>
                                          </p:spTgt>
                                        </p:tgtEl>
                                        <p:attrNameLst>
                                          <p:attrName>ppt_h</p:attrName>
                                        </p:attrNameLst>
                                      </p:cBhvr>
                                      <p:tavLst>
                                        <p:tav tm="0">
                                          <p:val>
                                            <p:fltVal val="0"/>
                                          </p:val>
                                        </p:tav>
                                        <p:tav tm="100000">
                                          <p:val>
                                            <p:strVal val="#ppt_h"/>
                                          </p:val>
                                        </p:tav>
                                      </p:tavLst>
                                    </p:anim>
                                    <p:anim calcmode="lin" valueType="num">
                                      <p:cBhvr>
                                        <p:cTn id="25" dur="500" fill="hold"/>
                                        <p:tgtEl>
                                          <p:spTgt spid="5126">
                                            <p:txEl>
                                              <p:pRg st="2" end="2"/>
                                            </p:txEl>
                                          </p:spTgt>
                                        </p:tgtEl>
                                        <p:attrNameLst>
                                          <p:attrName>ppt_x</p:attrName>
                                        </p:attrNameLst>
                                      </p:cBhvr>
                                      <p:tavLst>
                                        <p:tav tm="0">
                                          <p:val>
                                            <p:fltVal val="0.5"/>
                                          </p:val>
                                        </p:tav>
                                        <p:tav tm="100000">
                                          <p:val>
                                            <p:strVal val="#ppt_x"/>
                                          </p:val>
                                        </p:tav>
                                      </p:tavLst>
                                    </p:anim>
                                    <p:anim calcmode="lin" valueType="num">
                                      <p:cBhvr>
                                        <p:cTn id="26" dur="500" fill="hold"/>
                                        <p:tgtEl>
                                          <p:spTgt spid="5126">
                                            <p:txEl>
                                              <p:pRg st="2" end="2"/>
                                            </p:txEl>
                                          </p:spTgt>
                                        </p:tgtEl>
                                        <p:attrNameLst>
                                          <p:attrName>ppt_y</p:attrName>
                                        </p:attrNameLst>
                                      </p:cBhvr>
                                      <p:tavLst>
                                        <p:tav tm="0">
                                          <p:val>
                                            <p:fltVal val="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6" grpId="0" build="p" bldLvl="2" autoUpdateAnimBg="0"/>
    </p:bld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r>
              <a:rPr lang="en-AU" altLang="en-US" smtClean="0">
                <a:ea typeface="ＭＳ Ｐゴシック" panose="020B0600070205080204" pitchFamily="34" charset="-128"/>
              </a:rPr>
              <a:t>Decision Making</a:t>
            </a:r>
          </a:p>
        </p:txBody>
      </p:sp>
      <p:sp>
        <p:nvSpPr>
          <p:cNvPr id="5126" name="Rectangle 6"/>
          <p:cNvSpPr>
            <a:spLocks noGrp="1" noChangeArrowheads="1"/>
          </p:cNvSpPr>
          <p:nvPr>
            <p:ph idx="1"/>
          </p:nvPr>
        </p:nvSpPr>
        <p:spPr/>
        <p:txBody>
          <a:bodyPr/>
          <a:lstStyle/>
          <a:p>
            <a:r>
              <a:rPr lang="en-US" altLang="en-US" dirty="0">
                <a:ea typeface="ＭＳ Ｐゴシック" panose="020B0600070205080204" pitchFamily="34" charset="-128"/>
              </a:rPr>
              <a:t>Ensure space for players to attack</a:t>
            </a:r>
          </a:p>
          <a:p>
            <a:r>
              <a:rPr lang="en-US" altLang="en-US" dirty="0">
                <a:ea typeface="ＭＳ Ｐゴシック" panose="020B0600070205080204" pitchFamily="34" charset="-128"/>
              </a:rPr>
              <a:t>What are the indicators of non compliance?</a:t>
            </a:r>
          </a:p>
          <a:p>
            <a:r>
              <a:rPr lang="en-US" altLang="en-US" dirty="0" smtClean="0">
                <a:ea typeface="ＭＳ Ｐゴシック" panose="020B0600070205080204" pitchFamily="34" charset="-128"/>
              </a:rPr>
              <a:t>Players offside at set plays, rucks and mauls</a:t>
            </a:r>
          </a:p>
          <a:p>
            <a:r>
              <a:rPr lang="en-US" altLang="en-US" dirty="0" smtClean="0">
                <a:ea typeface="ＭＳ Ｐゴシック" panose="020B0600070205080204" pitchFamily="34" charset="-128"/>
              </a:rPr>
              <a:t>Players in front of the kicker moving forward</a:t>
            </a:r>
          </a:p>
          <a:p>
            <a:r>
              <a:rPr lang="en-US" altLang="en-US" dirty="0" smtClean="0">
                <a:ea typeface="ＭＳ Ｐゴシック" panose="020B0600070205080204" pitchFamily="34" charset="-128"/>
              </a:rPr>
              <a:t>Players inside the ten and not retiring</a:t>
            </a:r>
          </a:p>
          <a:p>
            <a:r>
              <a:rPr lang="en-US" altLang="en-US" b="1" dirty="0" smtClean="0">
                <a:solidFill>
                  <a:srgbClr val="92D050"/>
                </a:solidFill>
                <a:ea typeface="ＭＳ Ｐゴシック" panose="020B0600070205080204" pitchFamily="34" charset="-128"/>
              </a:rPr>
              <a:t>But if you are not seeing any of this but the backs have no time and space and it turns into a forward oriented slogging match you have to find out why there is no space. No space is a red light in your dashboard</a:t>
            </a:r>
          </a:p>
          <a:p>
            <a:endParaRPr lang="en-US" altLang="en-US" dirty="0" smtClean="0">
              <a:ea typeface="ＭＳ Ｐゴシック" panose="020B0600070205080204" pitchFamily="34" charset="-128"/>
            </a:endParaRPr>
          </a:p>
        </p:txBody>
      </p:sp>
    </p:spTree>
    <p:extLst>
      <p:ext uri="{BB962C8B-B14F-4D97-AF65-F5344CB8AC3E}">
        <p14:creationId xmlns:p14="http://schemas.microsoft.com/office/powerpoint/2010/main" val="17422623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12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12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12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12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12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5126">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6" grpId="0" build="p"/>
    </p:bld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r>
              <a:rPr lang="en-AU" altLang="en-US" smtClean="0">
                <a:ea typeface="ＭＳ Ｐゴシック" panose="020B0600070205080204" pitchFamily="34" charset="-128"/>
              </a:rPr>
              <a:t>Decision Making</a:t>
            </a:r>
          </a:p>
        </p:txBody>
      </p:sp>
      <p:sp>
        <p:nvSpPr>
          <p:cNvPr id="5126" name="Rectangle 6"/>
          <p:cNvSpPr>
            <a:spLocks noGrp="1" noChangeArrowheads="1"/>
          </p:cNvSpPr>
          <p:nvPr>
            <p:ph idx="1"/>
          </p:nvPr>
        </p:nvSpPr>
        <p:spPr/>
        <p:txBody>
          <a:bodyPr>
            <a:normAutofit lnSpcReduction="10000"/>
          </a:bodyPr>
          <a:lstStyle/>
          <a:p>
            <a:r>
              <a:rPr lang="en-US" altLang="en-US" dirty="0" smtClean="0">
                <a:ea typeface="ＭＳ Ｐゴシック" panose="020B0600070205080204" pitchFamily="34" charset="-128"/>
              </a:rPr>
              <a:t>Good </a:t>
            </a:r>
            <a:r>
              <a:rPr lang="en-US" altLang="en-US" dirty="0">
                <a:ea typeface="ＭＳ Ｐゴシック" panose="020B0600070205080204" pitchFamily="34" charset="-128"/>
              </a:rPr>
              <a:t>scrum outcomes</a:t>
            </a:r>
          </a:p>
          <a:p>
            <a:r>
              <a:rPr lang="en-US" altLang="en-US" dirty="0">
                <a:ea typeface="ＭＳ Ｐゴシック" panose="020B0600070205080204" pitchFamily="34" charset="-128"/>
              </a:rPr>
              <a:t>What are the indicators of non compliance</a:t>
            </a:r>
            <a:r>
              <a:rPr lang="en-US" altLang="en-US" dirty="0" smtClean="0">
                <a:ea typeface="ＭＳ Ｐゴシック" panose="020B0600070205080204" pitchFamily="34" charset="-128"/>
              </a:rPr>
              <a:t>?</a:t>
            </a:r>
          </a:p>
          <a:p>
            <a:r>
              <a:rPr lang="en-US" altLang="en-US" dirty="0" smtClean="0">
                <a:ea typeface="ＭＳ Ｐゴシック" panose="020B0600070205080204" pitchFamily="34" charset="-128"/>
              </a:rPr>
              <a:t>Not square and steady at the put in</a:t>
            </a:r>
          </a:p>
          <a:p>
            <a:r>
              <a:rPr lang="en-US" altLang="en-US" dirty="0" smtClean="0">
                <a:ea typeface="ＭＳ Ｐゴシック" panose="020B0600070205080204" pitchFamily="34" charset="-128"/>
              </a:rPr>
              <a:t>Not maintaining binds</a:t>
            </a:r>
          </a:p>
          <a:p>
            <a:r>
              <a:rPr lang="en-US" altLang="en-US" dirty="0" smtClean="0">
                <a:ea typeface="ＭＳ Ｐゴシック" panose="020B0600070205080204" pitchFamily="34" charset="-128"/>
              </a:rPr>
              <a:t>Boring in, dipping or illegal wheeling</a:t>
            </a:r>
            <a:endParaRPr lang="en-US" altLang="en-US" dirty="0">
              <a:ea typeface="ＭＳ Ｐゴシック" panose="020B0600070205080204" pitchFamily="34" charset="-128"/>
            </a:endParaRPr>
          </a:p>
          <a:p>
            <a:r>
              <a:rPr lang="en-US" altLang="en-US" dirty="0">
                <a:ea typeface="ＭＳ Ｐゴシック" panose="020B0600070205080204" pitchFamily="34" charset="-128"/>
              </a:rPr>
              <a:t>What is your definition of a steady scrum</a:t>
            </a:r>
            <a:r>
              <a:rPr lang="en-US" altLang="en-US" dirty="0" smtClean="0">
                <a:ea typeface="ＭＳ Ｐゴシック" panose="020B0600070205080204" pitchFamily="34" charset="-128"/>
              </a:rPr>
              <a:t>?</a:t>
            </a:r>
          </a:p>
          <a:p>
            <a:r>
              <a:rPr lang="en-US" altLang="en-US" b="1" dirty="0" smtClean="0">
                <a:solidFill>
                  <a:srgbClr val="92D050"/>
                </a:solidFill>
                <a:ea typeface="ＭＳ Ｐゴシック" panose="020B0600070205080204" pitchFamily="34" charset="-128"/>
              </a:rPr>
              <a:t>After every call and before the ball is put in, the heads have stopped moving and the feet have stopped moving</a:t>
            </a:r>
          </a:p>
          <a:p>
            <a:endParaRPr lang="en-US" altLang="en-US" dirty="0" smtClean="0">
              <a:ea typeface="ＭＳ Ｐゴシック" panose="020B0600070205080204" pitchFamily="34" charset="-128"/>
            </a:endParaRPr>
          </a:p>
          <a:p>
            <a:endParaRPr lang="en-US" altLang="en-US" dirty="0" smtClean="0">
              <a:ea typeface="ＭＳ Ｐゴシック" panose="020B0600070205080204" pitchFamily="34" charset="-128"/>
            </a:endParaRPr>
          </a:p>
        </p:txBody>
      </p:sp>
    </p:spTree>
    <p:extLst>
      <p:ext uri="{BB962C8B-B14F-4D97-AF65-F5344CB8AC3E}">
        <p14:creationId xmlns:p14="http://schemas.microsoft.com/office/powerpoint/2010/main" val="12641257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12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12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12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12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12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5126">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5126">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6" grpId="0" build="p"/>
    </p:bld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r>
              <a:rPr lang="en-AU" altLang="en-US" smtClean="0">
                <a:ea typeface="ＭＳ Ｐゴシック" panose="020B0600070205080204" pitchFamily="34" charset="-128"/>
              </a:rPr>
              <a:t>Decision Making</a:t>
            </a:r>
          </a:p>
        </p:txBody>
      </p:sp>
      <p:sp>
        <p:nvSpPr>
          <p:cNvPr id="5126" name="Rectangle 6"/>
          <p:cNvSpPr>
            <a:spLocks noGrp="1" noChangeArrowheads="1"/>
          </p:cNvSpPr>
          <p:nvPr>
            <p:ph idx="1"/>
          </p:nvPr>
        </p:nvSpPr>
        <p:spPr>
          <a:xfrm>
            <a:off x="0" y="1143000"/>
            <a:ext cx="8534400" cy="4724400"/>
          </a:xfrm>
        </p:spPr>
        <p:txBody>
          <a:bodyPr/>
          <a:lstStyle/>
          <a:p>
            <a:r>
              <a:rPr lang="en-US" altLang="en-US" dirty="0" smtClean="0">
                <a:ea typeface="ＭＳ Ｐゴシック" panose="020B0600070205080204" pitchFamily="34" charset="-128"/>
              </a:rPr>
              <a:t>PK relevance and balance</a:t>
            </a:r>
          </a:p>
          <a:p>
            <a:pPr lvl="1"/>
            <a:r>
              <a:rPr lang="en-US" altLang="en-US" dirty="0" smtClean="0">
                <a:ea typeface="ＭＳ Ｐゴシック" panose="020B0600070205080204" pitchFamily="34" charset="-128"/>
              </a:rPr>
              <a:t>Were the decisions relevant to the game in front of you?</a:t>
            </a:r>
          </a:p>
          <a:p>
            <a:pPr lvl="1"/>
            <a:r>
              <a:rPr lang="en-US" altLang="en-US" dirty="0" smtClean="0">
                <a:ea typeface="ＭＳ Ｐゴシック" panose="020B0600070205080204" pitchFamily="34" charset="-128"/>
              </a:rPr>
              <a:t>Not making 'technically correct' decisions that do not fit the context of the situation</a:t>
            </a:r>
          </a:p>
          <a:p>
            <a:r>
              <a:rPr lang="en-US" altLang="en-US" dirty="0" smtClean="0">
                <a:ea typeface="ＭＳ Ｐゴシック" panose="020B0600070205080204" pitchFamily="34" charset="-128"/>
              </a:rPr>
              <a:t>Accuracy</a:t>
            </a:r>
          </a:p>
          <a:p>
            <a:pPr lvl="1"/>
            <a:r>
              <a:rPr lang="en-US" altLang="en-US" dirty="0" smtClean="0">
                <a:ea typeface="ＭＳ Ｐゴシック" panose="020B0600070205080204" pitchFamily="34" charset="-128"/>
              </a:rPr>
              <a:t>Low number of errors</a:t>
            </a:r>
          </a:p>
          <a:p>
            <a:pPr lvl="1"/>
            <a:r>
              <a:rPr lang="en-US" altLang="en-US" dirty="0" smtClean="0">
                <a:ea typeface="ＭＳ Ｐゴシック" panose="020B0600070205080204" pitchFamily="34" charset="-128"/>
              </a:rPr>
              <a:t>Low number of non-decisions with meaning</a:t>
            </a:r>
          </a:p>
          <a:p>
            <a:pPr lvl="1"/>
            <a:endParaRPr lang="en-US" altLang="en-US" b="1" dirty="0" smtClean="0">
              <a:solidFill>
                <a:srgbClr val="92D050"/>
              </a:solidFill>
              <a:ea typeface="ＭＳ Ｐゴシック" panose="020B0600070205080204" pitchFamily="34" charset="-128"/>
            </a:endParaRPr>
          </a:p>
          <a:p>
            <a:pPr lvl="1"/>
            <a:r>
              <a:rPr lang="en-US" altLang="en-US" b="1" dirty="0" smtClean="0">
                <a:solidFill>
                  <a:srgbClr val="92D050"/>
                </a:solidFill>
                <a:ea typeface="ＭＳ Ｐゴシック" panose="020B0600070205080204" pitchFamily="34" charset="-128"/>
              </a:rPr>
              <a:t>IT ALL BOILS DOWN TO ACCURATE APPLICATION OF MATERIAL EFFECT!</a:t>
            </a:r>
            <a:endParaRPr lang="en-US" altLang="en-US" b="1" dirty="0">
              <a:solidFill>
                <a:srgbClr val="92D050"/>
              </a:solidFill>
              <a:ea typeface="ＭＳ Ｐゴシック" panose="020B0600070205080204" pitchFamily="34" charset="-128"/>
            </a:endParaRPr>
          </a:p>
        </p:txBody>
      </p:sp>
    </p:spTree>
    <p:extLst>
      <p:ext uri="{BB962C8B-B14F-4D97-AF65-F5344CB8AC3E}">
        <p14:creationId xmlns:p14="http://schemas.microsoft.com/office/powerpoint/2010/main" val="110567644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3" presetClass="entr" presetSubtype="528" fill="hold" grpId="0" nodeType="clickEffect">
                                  <p:stCondLst>
                                    <p:cond delay="0"/>
                                  </p:stCondLst>
                                  <p:childTnLst>
                                    <p:set>
                                      <p:cBhvr>
                                        <p:cTn id="6" dur="1" fill="hold">
                                          <p:stCondLst>
                                            <p:cond delay="0"/>
                                          </p:stCondLst>
                                        </p:cTn>
                                        <p:tgtEl>
                                          <p:spTgt spid="5126">
                                            <p:txEl>
                                              <p:pRg st="0" end="0"/>
                                            </p:txEl>
                                          </p:spTgt>
                                        </p:tgtEl>
                                        <p:attrNameLst>
                                          <p:attrName>style.visibility</p:attrName>
                                        </p:attrNameLst>
                                      </p:cBhvr>
                                      <p:to>
                                        <p:strVal val="visible"/>
                                      </p:to>
                                    </p:set>
                                    <p:anim calcmode="lin" valueType="num">
                                      <p:cBhvr>
                                        <p:cTn id="7" dur="500" fill="hold"/>
                                        <p:tgtEl>
                                          <p:spTgt spid="5126">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5126">
                                            <p:txEl>
                                              <p:pRg st="0" end="0"/>
                                            </p:txEl>
                                          </p:spTgt>
                                        </p:tgtEl>
                                        <p:attrNameLst>
                                          <p:attrName>ppt_h</p:attrName>
                                        </p:attrNameLst>
                                      </p:cBhvr>
                                      <p:tavLst>
                                        <p:tav tm="0">
                                          <p:val>
                                            <p:fltVal val="0"/>
                                          </p:val>
                                        </p:tav>
                                        <p:tav tm="100000">
                                          <p:val>
                                            <p:strVal val="#ppt_h"/>
                                          </p:val>
                                        </p:tav>
                                      </p:tavLst>
                                    </p:anim>
                                    <p:anim calcmode="lin" valueType="num">
                                      <p:cBhvr>
                                        <p:cTn id="9" dur="500" fill="hold"/>
                                        <p:tgtEl>
                                          <p:spTgt spid="5126">
                                            <p:txEl>
                                              <p:pRg st="0" end="0"/>
                                            </p:txEl>
                                          </p:spTgt>
                                        </p:tgtEl>
                                        <p:attrNameLst>
                                          <p:attrName>ppt_x</p:attrName>
                                        </p:attrNameLst>
                                      </p:cBhvr>
                                      <p:tavLst>
                                        <p:tav tm="0">
                                          <p:val>
                                            <p:fltVal val="0.5"/>
                                          </p:val>
                                        </p:tav>
                                        <p:tav tm="100000">
                                          <p:val>
                                            <p:strVal val="#ppt_x"/>
                                          </p:val>
                                        </p:tav>
                                      </p:tavLst>
                                    </p:anim>
                                    <p:anim calcmode="lin" valueType="num">
                                      <p:cBhvr>
                                        <p:cTn id="10" dur="500" fill="hold"/>
                                        <p:tgtEl>
                                          <p:spTgt spid="5126">
                                            <p:txEl>
                                              <p:pRg st="0" end="0"/>
                                            </p:txEl>
                                          </p:spTgt>
                                        </p:tgtEl>
                                        <p:attrNameLst>
                                          <p:attrName>ppt_y</p:attrName>
                                        </p:attrNameLst>
                                      </p:cBhvr>
                                      <p:tavLst>
                                        <p:tav tm="0">
                                          <p:val>
                                            <p:fltVal val="0.5"/>
                                          </p:val>
                                        </p:tav>
                                        <p:tav tm="100000">
                                          <p:val>
                                            <p:strVal val="#ppt_y"/>
                                          </p:val>
                                        </p:tav>
                                      </p:tavLst>
                                    </p:anim>
                                  </p:childTnLst>
                                </p:cTn>
                              </p:par>
                            </p:childTnLst>
                          </p:cTn>
                        </p:par>
                      </p:childTnLst>
                    </p:cTn>
                  </p:par>
                  <p:par>
                    <p:cTn id="11" fill="hold" nodeType="clickPar">
                      <p:stCondLst>
                        <p:cond delay="indefinite"/>
                      </p:stCondLst>
                      <p:childTnLst>
                        <p:par>
                          <p:cTn id="12" fill="hold" nodeType="withGroup">
                            <p:stCondLst>
                              <p:cond delay="0"/>
                            </p:stCondLst>
                            <p:childTnLst>
                              <p:par>
                                <p:cTn id="13" presetID="23" presetClass="entr" presetSubtype="528" fill="hold" grpId="0" nodeType="clickEffect">
                                  <p:stCondLst>
                                    <p:cond delay="0"/>
                                  </p:stCondLst>
                                  <p:childTnLst>
                                    <p:set>
                                      <p:cBhvr>
                                        <p:cTn id="14" dur="1" fill="hold">
                                          <p:stCondLst>
                                            <p:cond delay="0"/>
                                          </p:stCondLst>
                                        </p:cTn>
                                        <p:tgtEl>
                                          <p:spTgt spid="5126">
                                            <p:txEl>
                                              <p:pRg st="1" end="1"/>
                                            </p:txEl>
                                          </p:spTgt>
                                        </p:tgtEl>
                                        <p:attrNameLst>
                                          <p:attrName>style.visibility</p:attrName>
                                        </p:attrNameLst>
                                      </p:cBhvr>
                                      <p:to>
                                        <p:strVal val="visible"/>
                                      </p:to>
                                    </p:set>
                                    <p:anim calcmode="lin" valueType="num">
                                      <p:cBhvr>
                                        <p:cTn id="15" dur="500" fill="hold"/>
                                        <p:tgtEl>
                                          <p:spTgt spid="5126">
                                            <p:txEl>
                                              <p:pRg st="1" end="1"/>
                                            </p:txEl>
                                          </p:spTgt>
                                        </p:tgtEl>
                                        <p:attrNameLst>
                                          <p:attrName>ppt_w</p:attrName>
                                        </p:attrNameLst>
                                      </p:cBhvr>
                                      <p:tavLst>
                                        <p:tav tm="0">
                                          <p:val>
                                            <p:fltVal val="0"/>
                                          </p:val>
                                        </p:tav>
                                        <p:tav tm="100000">
                                          <p:val>
                                            <p:strVal val="#ppt_w"/>
                                          </p:val>
                                        </p:tav>
                                      </p:tavLst>
                                    </p:anim>
                                    <p:anim calcmode="lin" valueType="num">
                                      <p:cBhvr>
                                        <p:cTn id="16" dur="500" fill="hold"/>
                                        <p:tgtEl>
                                          <p:spTgt spid="5126">
                                            <p:txEl>
                                              <p:pRg st="1" end="1"/>
                                            </p:txEl>
                                          </p:spTgt>
                                        </p:tgtEl>
                                        <p:attrNameLst>
                                          <p:attrName>ppt_h</p:attrName>
                                        </p:attrNameLst>
                                      </p:cBhvr>
                                      <p:tavLst>
                                        <p:tav tm="0">
                                          <p:val>
                                            <p:fltVal val="0"/>
                                          </p:val>
                                        </p:tav>
                                        <p:tav tm="100000">
                                          <p:val>
                                            <p:strVal val="#ppt_h"/>
                                          </p:val>
                                        </p:tav>
                                      </p:tavLst>
                                    </p:anim>
                                    <p:anim calcmode="lin" valueType="num">
                                      <p:cBhvr>
                                        <p:cTn id="17" dur="500" fill="hold"/>
                                        <p:tgtEl>
                                          <p:spTgt spid="5126">
                                            <p:txEl>
                                              <p:pRg st="1" end="1"/>
                                            </p:txEl>
                                          </p:spTgt>
                                        </p:tgtEl>
                                        <p:attrNameLst>
                                          <p:attrName>ppt_x</p:attrName>
                                        </p:attrNameLst>
                                      </p:cBhvr>
                                      <p:tavLst>
                                        <p:tav tm="0">
                                          <p:val>
                                            <p:fltVal val="0.5"/>
                                          </p:val>
                                        </p:tav>
                                        <p:tav tm="100000">
                                          <p:val>
                                            <p:strVal val="#ppt_x"/>
                                          </p:val>
                                        </p:tav>
                                      </p:tavLst>
                                    </p:anim>
                                    <p:anim calcmode="lin" valueType="num">
                                      <p:cBhvr>
                                        <p:cTn id="18" dur="500" fill="hold"/>
                                        <p:tgtEl>
                                          <p:spTgt spid="5126">
                                            <p:txEl>
                                              <p:pRg st="1" end="1"/>
                                            </p:txEl>
                                          </p:spTgt>
                                        </p:tgtEl>
                                        <p:attrNameLst>
                                          <p:attrName>ppt_y</p:attrName>
                                        </p:attrNameLst>
                                      </p:cBhvr>
                                      <p:tavLst>
                                        <p:tav tm="0">
                                          <p:val>
                                            <p:fltVal val="0.5"/>
                                          </p:val>
                                        </p:tav>
                                        <p:tav tm="100000">
                                          <p:val>
                                            <p:strVal val="#ppt_y"/>
                                          </p:val>
                                        </p:tav>
                                      </p:tavLst>
                                    </p:anim>
                                  </p:childTnLst>
                                </p:cTn>
                              </p:par>
                            </p:childTnLst>
                          </p:cTn>
                        </p:par>
                      </p:childTnLst>
                    </p:cTn>
                  </p:par>
                  <p:par>
                    <p:cTn id="19" fill="hold" nodeType="clickPar">
                      <p:stCondLst>
                        <p:cond delay="indefinite"/>
                      </p:stCondLst>
                      <p:childTnLst>
                        <p:par>
                          <p:cTn id="20" fill="hold" nodeType="withGroup">
                            <p:stCondLst>
                              <p:cond delay="0"/>
                            </p:stCondLst>
                            <p:childTnLst>
                              <p:par>
                                <p:cTn id="21" presetID="23" presetClass="entr" presetSubtype="528" fill="hold" grpId="0" nodeType="clickEffect">
                                  <p:stCondLst>
                                    <p:cond delay="0"/>
                                  </p:stCondLst>
                                  <p:childTnLst>
                                    <p:set>
                                      <p:cBhvr>
                                        <p:cTn id="22" dur="1" fill="hold">
                                          <p:stCondLst>
                                            <p:cond delay="0"/>
                                          </p:stCondLst>
                                        </p:cTn>
                                        <p:tgtEl>
                                          <p:spTgt spid="5126">
                                            <p:txEl>
                                              <p:pRg st="2" end="2"/>
                                            </p:txEl>
                                          </p:spTgt>
                                        </p:tgtEl>
                                        <p:attrNameLst>
                                          <p:attrName>style.visibility</p:attrName>
                                        </p:attrNameLst>
                                      </p:cBhvr>
                                      <p:to>
                                        <p:strVal val="visible"/>
                                      </p:to>
                                    </p:set>
                                    <p:anim calcmode="lin" valueType="num">
                                      <p:cBhvr>
                                        <p:cTn id="23" dur="500" fill="hold"/>
                                        <p:tgtEl>
                                          <p:spTgt spid="5126">
                                            <p:txEl>
                                              <p:pRg st="2" end="2"/>
                                            </p:txEl>
                                          </p:spTgt>
                                        </p:tgtEl>
                                        <p:attrNameLst>
                                          <p:attrName>ppt_w</p:attrName>
                                        </p:attrNameLst>
                                      </p:cBhvr>
                                      <p:tavLst>
                                        <p:tav tm="0">
                                          <p:val>
                                            <p:fltVal val="0"/>
                                          </p:val>
                                        </p:tav>
                                        <p:tav tm="100000">
                                          <p:val>
                                            <p:strVal val="#ppt_w"/>
                                          </p:val>
                                        </p:tav>
                                      </p:tavLst>
                                    </p:anim>
                                    <p:anim calcmode="lin" valueType="num">
                                      <p:cBhvr>
                                        <p:cTn id="24" dur="500" fill="hold"/>
                                        <p:tgtEl>
                                          <p:spTgt spid="5126">
                                            <p:txEl>
                                              <p:pRg st="2" end="2"/>
                                            </p:txEl>
                                          </p:spTgt>
                                        </p:tgtEl>
                                        <p:attrNameLst>
                                          <p:attrName>ppt_h</p:attrName>
                                        </p:attrNameLst>
                                      </p:cBhvr>
                                      <p:tavLst>
                                        <p:tav tm="0">
                                          <p:val>
                                            <p:fltVal val="0"/>
                                          </p:val>
                                        </p:tav>
                                        <p:tav tm="100000">
                                          <p:val>
                                            <p:strVal val="#ppt_h"/>
                                          </p:val>
                                        </p:tav>
                                      </p:tavLst>
                                    </p:anim>
                                    <p:anim calcmode="lin" valueType="num">
                                      <p:cBhvr>
                                        <p:cTn id="25" dur="500" fill="hold"/>
                                        <p:tgtEl>
                                          <p:spTgt spid="5126">
                                            <p:txEl>
                                              <p:pRg st="2" end="2"/>
                                            </p:txEl>
                                          </p:spTgt>
                                        </p:tgtEl>
                                        <p:attrNameLst>
                                          <p:attrName>ppt_x</p:attrName>
                                        </p:attrNameLst>
                                      </p:cBhvr>
                                      <p:tavLst>
                                        <p:tav tm="0">
                                          <p:val>
                                            <p:fltVal val="0.5"/>
                                          </p:val>
                                        </p:tav>
                                        <p:tav tm="100000">
                                          <p:val>
                                            <p:strVal val="#ppt_x"/>
                                          </p:val>
                                        </p:tav>
                                      </p:tavLst>
                                    </p:anim>
                                    <p:anim calcmode="lin" valueType="num">
                                      <p:cBhvr>
                                        <p:cTn id="26" dur="500" fill="hold"/>
                                        <p:tgtEl>
                                          <p:spTgt spid="5126">
                                            <p:txEl>
                                              <p:pRg st="2" end="2"/>
                                            </p:txEl>
                                          </p:spTgt>
                                        </p:tgtEl>
                                        <p:attrNameLst>
                                          <p:attrName>ppt_y</p:attrName>
                                        </p:attrNameLst>
                                      </p:cBhvr>
                                      <p:tavLst>
                                        <p:tav tm="0">
                                          <p:val>
                                            <p:fltVal val="0.5"/>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3" presetClass="entr" presetSubtype="528" fill="hold" grpId="0" nodeType="clickEffect">
                                  <p:stCondLst>
                                    <p:cond delay="0"/>
                                  </p:stCondLst>
                                  <p:childTnLst>
                                    <p:set>
                                      <p:cBhvr>
                                        <p:cTn id="30" dur="1" fill="hold">
                                          <p:stCondLst>
                                            <p:cond delay="0"/>
                                          </p:stCondLst>
                                        </p:cTn>
                                        <p:tgtEl>
                                          <p:spTgt spid="5126">
                                            <p:txEl>
                                              <p:pRg st="3" end="3"/>
                                            </p:txEl>
                                          </p:spTgt>
                                        </p:tgtEl>
                                        <p:attrNameLst>
                                          <p:attrName>style.visibility</p:attrName>
                                        </p:attrNameLst>
                                      </p:cBhvr>
                                      <p:to>
                                        <p:strVal val="visible"/>
                                      </p:to>
                                    </p:set>
                                    <p:anim calcmode="lin" valueType="num">
                                      <p:cBhvr>
                                        <p:cTn id="31" dur="500" fill="hold"/>
                                        <p:tgtEl>
                                          <p:spTgt spid="5126">
                                            <p:txEl>
                                              <p:pRg st="3" end="3"/>
                                            </p:txEl>
                                          </p:spTgt>
                                        </p:tgtEl>
                                        <p:attrNameLst>
                                          <p:attrName>ppt_w</p:attrName>
                                        </p:attrNameLst>
                                      </p:cBhvr>
                                      <p:tavLst>
                                        <p:tav tm="0">
                                          <p:val>
                                            <p:fltVal val="0"/>
                                          </p:val>
                                        </p:tav>
                                        <p:tav tm="100000">
                                          <p:val>
                                            <p:strVal val="#ppt_w"/>
                                          </p:val>
                                        </p:tav>
                                      </p:tavLst>
                                    </p:anim>
                                    <p:anim calcmode="lin" valueType="num">
                                      <p:cBhvr>
                                        <p:cTn id="32" dur="500" fill="hold"/>
                                        <p:tgtEl>
                                          <p:spTgt spid="5126">
                                            <p:txEl>
                                              <p:pRg st="3" end="3"/>
                                            </p:txEl>
                                          </p:spTgt>
                                        </p:tgtEl>
                                        <p:attrNameLst>
                                          <p:attrName>ppt_h</p:attrName>
                                        </p:attrNameLst>
                                      </p:cBhvr>
                                      <p:tavLst>
                                        <p:tav tm="0">
                                          <p:val>
                                            <p:fltVal val="0"/>
                                          </p:val>
                                        </p:tav>
                                        <p:tav tm="100000">
                                          <p:val>
                                            <p:strVal val="#ppt_h"/>
                                          </p:val>
                                        </p:tav>
                                      </p:tavLst>
                                    </p:anim>
                                    <p:anim calcmode="lin" valueType="num">
                                      <p:cBhvr>
                                        <p:cTn id="33" dur="500" fill="hold"/>
                                        <p:tgtEl>
                                          <p:spTgt spid="5126">
                                            <p:txEl>
                                              <p:pRg st="3" end="3"/>
                                            </p:txEl>
                                          </p:spTgt>
                                        </p:tgtEl>
                                        <p:attrNameLst>
                                          <p:attrName>ppt_x</p:attrName>
                                        </p:attrNameLst>
                                      </p:cBhvr>
                                      <p:tavLst>
                                        <p:tav tm="0">
                                          <p:val>
                                            <p:fltVal val="0.5"/>
                                          </p:val>
                                        </p:tav>
                                        <p:tav tm="100000">
                                          <p:val>
                                            <p:strVal val="#ppt_x"/>
                                          </p:val>
                                        </p:tav>
                                      </p:tavLst>
                                    </p:anim>
                                    <p:anim calcmode="lin" valueType="num">
                                      <p:cBhvr>
                                        <p:cTn id="34" dur="500" fill="hold"/>
                                        <p:tgtEl>
                                          <p:spTgt spid="5126">
                                            <p:txEl>
                                              <p:pRg st="3" end="3"/>
                                            </p:txEl>
                                          </p:spTgt>
                                        </p:tgtEl>
                                        <p:attrNameLst>
                                          <p:attrName>ppt_y</p:attrName>
                                        </p:attrNameLst>
                                      </p:cBhvr>
                                      <p:tavLst>
                                        <p:tav tm="0">
                                          <p:val>
                                            <p:fltVal val="0.5"/>
                                          </p:val>
                                        </p:tav>
                                        <p:tav tm="100000">
                                          <p:val>
                                            <p:strVal val="#ppt_y"/>
                                          </p:val>
                                        </p:tav>
                                      </p:tavLst>
                                    </p:anim>
                                  </p:childTnLst>
                                </p:cTn>
                              </p:par>
                            </p:childTnLst>
                          </p:cTn>
                        </p:par>
                      </p:childTnLst>
                    </p:cTn>
                  </p:par>
                  <p:par>
                    <p:cTn id="35" fill="hold" nodeType="clickPar">
                      <p:stCondLst>
                        <p:cond delay="indefinite"/>
                      </p:stCondLst>
                      <p:childTnLst>
                        <p:par>
                          <p:cTn id="36" fill="hold" nodeType="withGroup">
                            <p:stCondLst>
                              <p:cond delay="0"/>
                            </p:stCondLst>
                            <p:childTnLst>
                              <p:par>
                                <p:cTn id="37" presetID="23" presetClass="entr" presetSubtype="528" fill="hold" grpId="0" nodeType="clickEffect">
                                  <p:stCondLst>
                                    <p:cond delay="0"/>
                                  </p:stCondLst>
                                  <p:childTnLst>
                                    <p:set>
                                      <p:cBhvr>
                                        <p:cTn id="38" dur="1" fill="hold">
                                          <p:stCondLst>
                                            <p:cond delay="0"/>
                                          </p:stCondLst>
                                        </p:cTn>
                                        <p:tgtEl>
                                          <p:spTgt spid="5126">
                                            <p:txEl>
                                              <p:pRg st="4" end="4"/>
                                            </p:txEl>
                                          </p:spTgt>
                                        </p:tgtEl>
                                        <p:attrNameLst>
                                          <p:attrName>style.visibility</p:attrName>
                                        </p:attrNameLst>
                                      </p:cBhvr>
                                      <p:to>
                                        <p:strVal val="visible"/>
                                      </p:to>
                                    </p:set>
                                    <p:anim calcmode="lin" valueType="num">
                                      <p:cBhvr>
                                        <p:cTn id="39" dur="500" fill="hold"/>
                                        <p:tgtEl>
                                          <p:spTgt spid="5126">
                                            <p:txEl>
                                              <p:pRg st="4" end="4"/>
                                            </p:txEl>
                                          </p:spTgt>
                                        </p:tgtEl>
                                        <p:attrNameLst>
                                          <p:attrName>ppt_w</p:attrName>
                                        </p:attrNameLst>
                                      </p:cBhvr>
                                      <p:tavLst>
                                        <p:tav tm="0">
                                          <p:val>
                                            <p:fltVal val="0"/>
                                          </p:val>
                                        </p:tav>
                                        <p:tav tm="100000">
                                          <p:val>
                                            <p:strVal val="#ppt_w"/>
                                          </p:val>
                                        </p:tav>
                                      </p:tavLst>
                                    </p:anim>
                                    <p:anim calcmode="lin" valueType="num">
                                      <p:cBhvr>
                                        <p:cTn id="40" dur="500" fill="hold"/>
                                        <p:tgtEl>
                                          <p:spTgt spid="5126">
                                            <p:txEl>
                                              <p:pRg st="4" end="4"/>
                                            </p:txEl>
                                          </p:spTgt>
                                        </p:tgtEl>
                                        <p:attrNameLst>
                                          <p:attrName>ppt_h</p:attrName>
                                        </p:attrNameLst>
                                      </p:cBhvr>
                                      <p:tavLst>
                                        <p:tav tm="0">
                                          <p:val>
                                            <p:fltVal val="0"/>
                                          </p:val>
                                        </p:tav>
                                        <p:tav tm="100000">
                                          <p:val>
                                            <p:strVal val="#ppt_h"/>
                                          </p:val>
                                        </p:tav>
                                      </p:tavLst>
                                    </p:anim>
                                    <p:anim calcmode="lin" valueType="num">
                                      <p:cBhvr>
                                        <p:cTn id="41" dur="500" fill="hold"/>
                                        <p:tgtEl>
                                          <p:spTgt spid="5126">
                                            <p:txEl>
                                              <p:pRg st="4" end="4"/>
                                            </p:txEl>
                                          </p:spTgt>
                                        </p:tgtEl>
                                        <p:attrNameLst>
                                          <p:attrName>ppt_x</p:attrName>
                                        </p:attrNameLst>
                                      </p:cBhvr>
                                      <p:tavLst>
                                        <p:tav tm="0">
                                          <p:val>
                                            <p:fltVal val="0.5"/>
                                          </p:val>
                                        </p:tav>
                                        <p:tav tm="100000">
                                          <p:val>
                                            <p:strVal val="#ppt_x"/>
                                          </p:val>
                                        </p:tav>
                                      </p:tavLst>
                                    </p:anim>
                                    <p:anim calcmode="lin" valueType="num">
                                      <p:cBhvr>
                                        <p:cTn id="42" dur="500" fill="hold"/>
                                        <p:tgtEl>
                                          <p:spTgt spid="5126">
                                            <p:txEl>
                                              <p:pRg st="4" end="4"/>
                                            </p:txEl>
                                          </p:spTgt>
                                        </p:tgtEl>
                                        <p:attrNameLst>
                                          <p:attrName>ppt_y</p:attrName>
                                        </p:attrNameLst>
                                      </p:cBhvr>
                                      <p:tavLst>
                                        <p:tav tm="0">
                                          <p:val>
                                            <p:fltVal val="0.5"/>
                                          </p:val>
                                        </p:tav>
                                        <p:tav tm="100000">
                                          <p:val>
                                            <p:strVal val="#ppt_y"/>
                                          </p:val>
                                        </p:tav>
                                      </p:tavLst>
                                    </p:anim>
                                  </p:childTnLst>
                                </p:cTn>
                              </p:par>
                            </p:childTnLst>
                          </p:cTn>
                        </p:par>
                      </p:childTnLst>
                    </p:cTn>
                  </p:par>
                  <p:par>
                    <p:cTn id="43" fill="hold" nodeType="clickPar">
                      <p:stCondLst>
                        <p:cond delay="indefinite"/>
                      </p:stCondLst>
                      <p:childTnLst>
                        <p:par>
                          <p:cTn id="44" fill="hold" nodeType="withGroup">
                            <p:stCondLst>
                              <p:cond delay="0"/>
                            </p:stCondLst>
                            <p:childTnLst>
                              <p:par>
                                <p:cTn id="45" presetID="23" presetClass="entr" presetSubtype="528" fill="hold" grpId="0" nodeType="clickEffect">
                                  <p:stCondLst>
                                    <p:cond delay="0"/>
                                  </p:stCondLst>
                                  <p:childTnLst>
                                    <p:set>
                                      <p:cBhvr>
                                        <p:cTn id="46" dur="1" fill="hold">
                                          <p:stCondLst>
                                            <p:cond delay="0"/>
                                          </p:stCondLst>
                                        </p:cTn>
                                        <p:tgtEl>
                                          <p:spTgt spid="5126">
                                            <p:txEl>
                                              <p:pRg st="5" end="5"/>
                                            </p:txEl>
                                          </p:spTgt>
                                        </p:tgtEl>
                                        <p:attrNameLst>
                                          <p:attrName>style.visibility</p:attrName>
                                        </p:attrNameLst>
                                      </p:cBhvr>
                                      <p:to>
                                        <p:strVal val="visible"/>
                                      </p:to>
                                    </p:set>
                                    <p:anim calcmode="lin" valueType="num">
                                      <p:cBhvr>
                                        <p:cTn id="47" dur="500" fill="hold"/>
                                        <p:tgtEl>
                                          <p:spTgt spid="5126">
                                            <p:txEl>
                                              <p:pRg st="5" end="5"/>
                                            </p:txEl>
                                          </p:spTgt>
                                        </p:tgtEl>
                                        <p:attrNameLst>
                                          <p:attrName>ppt_w</p:attrName>
                                        </p:attrNameLst>
                                      </p:cBhvr>
                                      <p:tavLst>
                                        <p:tav tm="0">
                                          <p:val>
                                            <p:fltVal val="0"/>
                                          </p:val>
                                        </p:tav>
                                        <p:tav tm="100000">
                                          <p:val>
                                            <p:strVal val="#ppt_w"/>
                                          </p:val>
                                        </p:tav>
                                      </p:tavLst>
                                    </p:anim>
                                    <p:anim calcmode="lin" valueType="num">
                                      <p:cBhvr>
                                        <p:cTn id="48" dur="500" fill="hold"/>
                                        <p:tgtEl>
                                          <p:spTgt spid="5126">
                                            <p:txEl>
                                              <p:pRg st="5" end="5"/>
                                            </p:txEl>
                                          </p:spTgt>
                                        </p:tgtEl>
                                        <p:attrNameLst>
                                          <p:attrName>ppt_h</p:attrName>
                                        </p:attrNameLst>
                                      </p:cBhvr>
                                      <p:tavLst>
                                        <p:tav tm="0">
                                          <p:val>
                                            <p:fltVal val="0"/>
                                          </p:val>
                                        </p:tav>
                                        <p:tav tm="100000">
                                          <p:val>
                                            <p:strVal val="#ppt_h"/>
                                          </p:val>
                                        </p:tav>
                                      </p:tavLst>
                                    </p:anim>
                                    <p:anim calcmode="lin" valueType="num">
                                      <p:cBhvr>
                                        <p:cTn id="49" dur="500" fill="hold"/>
                                        <p:tgtEl>
                                          <p:spTgt spid="5126">
                                            <p:txEl>
                                              <p:pRg st="5" end="5"/>
                                            </p:txEl>
                                          </p:spTgt>
                                        </p:tgtEl>
                                        <p:attrNameLst>
                                          <p:attrName>ppt_x</p:attrName>
                                        </p:attrNameLst>
                                      </p:cBhvr>
                                      <p:tavLst>
                                        <p:tav tm="0">
                                          <p:val>
                                            <p:fltVal val="0.5"/>
                                          </p:val>
                                        </p:tav>
                                        <p:tav tm="100000">
                                          <p:val>
                                            <p:strVal val="#ppt_x"/>
                                          </p:val>
                                        </p:tav>
                                      </p:tavLst>
                                    </p:anim>
                                    <p:anim calcmode="lin" valueType="num">
                                      <p:cBhvr>
                                        <p:cTn id="50" dur="500" fill="hold"/>
                                        <p:tgtEl>
                                          <p:spTgt spid="5126">
                                            <p:txEl>
                                              <p:pRg st="5" end="5"/>
                                            </p:txEl>
                                          </p:spTgt>
                                        </p:tgtEl>
                                        <p:attrNameLst>
                                          <p:attrName>ppt_y</p:attrName>
                                        </p:attrNameLst>
                                      </p:cBhvr>
                                      <p:tavLst>
                                        <p:tav tm="0">
                                          <p:val>
                                            <p:fltVal val="0.5"/>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3" presetClass="entr" presetSubtype="528" fill="hold" grpId="0" nodeType="clickEffect">
                                  <p:stCondLst>
                                    <p:cond delay="0"/>
                                  </p:stCondLst>
                                  <p:childTnLst>
                                    <p:set>
                                      <p:cBhvr>
                                        <p:cTn id="54" dur="1" fill="hold">
                                          <p:stCondLst>
                                            <p:cond delay="0"/>
                                          </p:stCondLst>
                                        </p:cTn>
                                        <p:tgtEl>
                                          <p:spTgt spid="5126">
                                            <p:txEl>
                                              <p:pRg st="7" end="7"/>
                                            </p:txEl>
                                          </p:spTgt>
                                        </p:tgtEl>
                                        <p:attrNameLst>
                                          <p:attrName>style.visibility</p:attrName>
                                        </p:attrNameLst>
                                      </p:cBhvr>
                                      <p:to>
                                        <p:strVal val="visible"/>
                                      </p:to>
                                    </p:set>
                                    <p:anim calcmode="lin" valueType="num">
                                      <p:cBhvr>
                                        <p:cTn id="55" dur="500" fill="hold"/>
                                        <p:tgtEl>
                                          <p:spTgt spid="5126">
                                            <p:txEl>
                                              <p:pRg st="7" end="7"/>
                                            </p:txEl>
                                          </p:spTgt>
                                        </p:tgtEl>
                                        <p:attrNameLst>
                                          <p:attrName>ppt_w</p:attrName>
                                        </p:attrNameLst>
                                      </p:cBhvr>
                                      <p:tavLst>
                                        <p:tav tm="0">
                                          <p:val>
                                            <p:fltVal val="0"/>
                                          </p:val>
                                        </p:tav>
                                        <p:tav tm="100000">
                                          <p:val>
                                            <p:strVal val="#ppt_w"/>
                                          </p:val>
                                        </p:tav>
                                      </p:tavLst>
                                    </p:anim>
                                    <p:anim calcmode="lin" valueType="num">
                                      <p:cBhvr>
                                        <p:cTn id="56" dur="500" fill="hold"/>
                                        <p:tgtEl>
                                          <p:spTgt spid="5126">
                                            <p:txEl>
                                              <p:pRg st="7" end="7"/>
                                            </p:txEl>
                                          </p:spTgt>
                                        </p:tgtEl>
                                        <p:attrNameLst>
                                          <p:attrName>ppt_h</p:attrName>
                                        </p:attrNameLst>
                                      </p:cBhvr>
                                      <p:tavLst>
                                        <p:tav tm="0">
                                          <p:val>
                                            <p:fltVal val="0"/>
                                          </p:val>
                                        </p:tav>
                                        <p:tav tm="100000">
                                          <p:val>
                                            <p:strVal val="#ppt_h"/>
                                          </p:val>
                                        </p:tav>
                                      </p:tavLst>
                                    </p:anim>
                                    <p:anim calcmode="lin" valueType="num">
                                      <p:cBhvr>
                                        <p:cTn id="57" dur="500" fill="hold"/>
                                        <p:tgtEl>
                                          <p:spTgt spid="5126">
                                            <p:txEl>
                                              <p:pRg st="7" end="7"/>
                                            </p:txEl>
                                          </p:spTgt>
                                        </p:tgtEl>
                                        <p:attrNameLst>
                                          <p:attrName>ppt_x</p:attrName>
                                        </p:attrNameLst>
                                      </p:cBhvr>
                                      <p:tavLst>
                                        <p:tav tm="0">
                                          <p:val>
                                            <p:fltVal val="0.5"/>
                                          </p:val>
                                        </p:tav>
                                        <p:tav tm="100000">
                                          <p:val>
                                            <p:strVal val="#ppt_x"/>
                                          </p:val>
                                        </p:tav>
                                      </p:tavLst>
                                    </p:anim>
                                    <p:anim calcmode="lin" valueType="num">
                                      <p:cBhvr>
                                        <p:cTn id="58" dur="500" fill="hold"/>
                                        <p:tgtEl>
                                          <p:spTgt spid="5126">
                                            <p:txEl>
                                              <p:pRg st="7" end="7"/>
                                            </p:txEl>
                                          </p:spTgt>
                                        </p:tgtEl>
                                        <p:attrNameLst>
                                          <p:attrName>ppt_y</p:attrName>
                                        </p:attrNameLst>
                                      </p:cBhvr>
                                      <p:tavLst>
                                        <p:tav tm="0">
                                          <p:val>
                                            <p:fltVal val="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6" grpId="0" build="p" bldLvl="2" autoUpdateAnimBg="0"/>
    </p:bld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7193</TotalTime>
  <Words>1581</Words>
  <Application>Microsoft Macintosh PowerPoint</Application>
  <PresentationFormat>On-screen Show (4:3)</PresentationFormat>
  <Paragraphs>140</Paragraphs>
  <Slides>24</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24</vt:i4>
      </vt:variant>
    </vt:vector>
  </HeadingPairs>
  <TitlesOfParts>
    <vt:vector size="28" baseType="lpstr">
      <vt:lpstr>Calibri</vt:lpstr>
      <vt:lpstr>ＭＳ Ｐゴシック</vt:lpstr>
      <vt:lpstr>Arial</vt:lpstr>
      <vt:lpstr>Default Design</vt:lpstr>
      <vt:lpstr>  Escalation  2017  PART 1</vt:lpstr>
      <vt:lpstr>Are you refereeing to the profile? What have I seen around the state?</vt:lpstr>
      <vt:lpstr>PowerPoint Presentation</vt:lpstr>
      <vt:lpstr>Is there a time to manage in a game?</vt:lpstr>
      <vt:lpstr>So what do you have to do to facilitate a game that is good to play in and to watch?</vt:lpstr>
      <vt:lpstr>Decision Making</vt:lpstr>
      <vt:lpstr>Decision Making</vt:lpstr>
      <vt:lpstr>Decision Making</vt:lpstr>
      <vt:lpstr>Decision Making</vt:lpstr>
      <vt:lpstr>Change Behaviour</vt:lpstr>
      <vt:lpstr>Change Behaviour</vt:lpstr>
      <vt:lpstr>Empathy</vt:lpstr>
      <vt:lpstr>Setting Up The Game</vt:lpstr>
      <vt:lpstr>Getting the message across early</vt:lpstr>
      <vt:lpstr>Pre Match (Boot and Clothing Inspection)</vt:lpstr>
      <vt:lpstr>So what do you achieve by this short speech?</vt:lpstr>
      <vt:lpstr>What about the coin toss as the vehicle for the player brief</vt:lpstr>
      <vt:lpstr>The difference between change behaviour early of late in the game</vt:lpstr>
      <vt:lpstr>Don’t confuse setting up the game with a penalty fest</vt:lpstr>
      <vt:lpstr>So what are the key lessons?</vt:lpstr>
      <vt:lpstr>ARU Referee Profile – Change Behaviour</vt:lpstr>
      <vt:lpstr>Captain / Referee Interaction</vt:lpstr>
      <vt:lpstr>Captain Perspective</vt:lpstr>
      <vt:lpstr>Captain Perspective</vt:lpstr>
    </vt:vector>
  </TitlesOfParts>
  <LinksUpToDate>false</LinksUpToDate>
  <SharedDoc>false</SharedDoc>
  <HyperlinksChanged>false</HyperlinksChanged>
  <AppVersion>15.0034</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nsw rugby union</dc:title>
  <dc:creator>Alex Lee</dc:creator>
  <cp:lastModifiedBy>Chris Wellington</cp:lastModifiedBy>
  <cp:revision>689</cp:revision>
  <cp:lastPrinted>2014-03-11T02:19:29Z</cp:lastPrinted>
  <dcterms:created xsi:type="dcterms:W3CDTF">2011-01-31T22:43:43Z</dcterms:created>
  <dcterms:modified xsi:type="dcterms:W3CDTF">2017-05-23T04:20:19Z</dcterms:modified>
</cp:coreProperties>
</file>