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6401"/>
    <a:srgbClr val="92D050"/>
    <a:srgbClr val="FFC000"/>
    <a:srgbClr val="D3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22" autoAdjust="0"/>
    <p:restoredTop sz="93146" autoAdjust="0"/>
  </p:normalViewPr>
  <p:slideViewPr>
    <p:cSldViewPr>
      <p:cViewPr>
        <p:scale>
          <a:sx n="101" d="100"/>
          <a:sy n="101" d="100"/>
        </p:scale>
        <p:origin x="1368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734C3EB-C427-8942-A340-DEB8F89261FD}" type="datetime1">
              <a:rPr lang="en-US"/>
              <a:pPr>
                <a:defRPr/>
              </a:pPr>
              <a:t>5/23/17</a:t>
            </a:fld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6737409-247B-5E46-82ED-DDF067751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2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5446C1-ECA1-A344-B21A-61FDA43922DD}" type="datetime1">
              <a:rPr lang="en-US"/>
              <a:pPr>
                <a:defRPr/>
              </a:pPr>
              <a:t>5/23/17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8A23DA-EF53-A94D-B6F6-F4790689C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15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12954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1E90F-4D9D-7A4C-8FB3-3635F698F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3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9C1F7-A6CE-FE4A-9ACD-778CB998A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9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90600"/>
            <a:ext cx="228600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90600"/>
            <a:ext cx="670560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F3A86-0550-7742-914A-CA45D6CF1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2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F51D4-4EC7-1F49-BACE-95A1F46AC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5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FB262-8D52-C648-840D-A7CE48943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7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1336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0F89-08AB-4C41-A022-0F5C8DE37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8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BC9F7-5EF3-B445-9CD1-16EC64A9F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69CB7-D355-1249-801C-B16B404DD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4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47FF2-4469-E94A-BC37-90DE9F38F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8F895-E55A-5F4F-A56A-3F1F740B8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C35A-C0E9-0543-B5BB-B3F3F4346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6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8534400" cy="434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7838A9-5145-3143-9333-666464D36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50825" indent="-342900" algn="l" rtl="0" eaLnBrk="0" fontAlgn="base" hangingPunct="0">
        <a:spcBef>
          <a:spcPct val="20000"/>
        </a:spcBef>
        <a:spcAft>
          <a:spcPts val="60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har char="–"/>
        <a:defRPr sz="24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har char="–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har char="»"/>
        <a:defRPr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343400"/>
            <a:ext cx="8839200" cy="1371600"/>
          </a:xfrm>
        </p:spPr>
        <p:txBody>
          <a:bodyPr anchor="t"/>
          <a:lstStyle/>
          <a:p>
            <a:pPr algn="ctr"/>
            <a:r>
              <a:rPr lang="en-AU" sz="2800" b="0" dirty="0" smtClean="0">
                <a:latin typeface="Arial" charset="0"/>
                <a:ea typeface="ＭＳ Ｐゴシック" charset="0"/>
                <a:cs typeface="ＭＳ Ｐゴシック" charset="0"/>
              </a:rPr>
              <a:t>Time is already off</a:t>
            </a:r>
            <a:r>
              <a:rPr lang="en-AU" sz="2800" b="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AU" sz="2800" b="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AU" sz="2800" b="0" dirty="0" smtClean="0">
                <a:latin typeface="Arial" charset="0"/>
                <a:ea typeface="ＭＳ Ｐゴシック" charset="0"/>
                <a:cs typeface="ＭＳ Ｐゴシック" charset="0"/>
              </a:rPr>
              <a:t>Referee lets captain know what he is seeing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609600" y="4114800"/>
            <a:ext cx="10287000" cy="0"/>
          </a:xfrm>
          <a:prstGeom prst="line">
            <a:avLst/>
          </a:prstGeom>
          <a:ln w="38100" cmpd="sng">
            <a:solidFill>
              <a:srgbClr val="FF9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Heads up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152400"/>
            <a:ext cx="6629400" cy="373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6884</TotalTime>
  <Words>4</Words>
  <Application>Microsoft Macintosh PowerPoint</Application>
  <PresentationFormat>On-screen Show (4:3)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ＭＳ Ｐゴシック</vt:lpstr>
      <vt:lpstr>Arial</vt:lpstr>
      <vt:lpstr>Default Design</vt:lpstr>
      <vt:lpstr>Time is already off Referee lets captain know what he is seeing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nsw rugby union</dc:title>
  <dc:creator>Alex Lee</dc:creator>
  <cp:lastModifiedBy>Chris Wellington</cp:lastModifiedBy>
  <cp:revision>838</cp:revision>
  <cp:lastPrinted>2014-02-21T05:01:05Z</cp:lastPrinted>
  <dcterms:created xsi:type="dcterms:W3CDTF">2011-01-31T22:43:43Z</dcterms:created>
  <dcterms:modified xsi:type="dcterms:W3CDTF">2017-05-23T04:28:04Z</dcterms:modified>
</cp:coreProperties>
</file>